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301" r:id="rId1"/>
  </p:sldMasterIdLst>
  <p:notesMasterIdLst>
    <p:notesMasterId r:id="rId24"/>
  </p:notesMasterIdLst>
  <p:handoutMasterIdLst>
    <p:handoutMasterId r:id="rId25"/>
  </p:handoutMasterIdLst>
  <p:sldIdLst>
    <p:sldId id="438" r:id="rId2"/>
    <p:sldId id="497" r:id="rId3"/>
    <p:sldId id="361" r:id="rId4"/>
    <p:sldId id="678" r:id="rId5"/>
    <p:sldId id="449" r:id="rId6"/>
    <p:sldId id="730" r:id="rId7"/>
    <p:sldId id="731" r:id="rId8"/>
    <p:sldId id="732" r:id="rId9"/>
    <p:sldId id="733" r:id="rId10"/>
    <p:sldId id="734" r:id="rId11"/>
    <p:sldId id="735" r:id="rId12"/>
    <p:sldId id="723" r:id="rId13"/>
    <p:sldId id="725" r:id="rId14"/>
    <p:sldId id="718" r:id="rId15"/>
    <p:sldId id="728" r:id="rId16"/>
    <p:sldId id="729" r:id="rId17"/>
    <p:sldId id="722" r:id="rId18"/>
    <p:sldId id="720" r:id="rId19"/>
    <p:sldId id="721" r:id="rId20"/>
    <p:sldId id="719" r:id="rId21"/>
    <p:sldId id="637" r:id="rId22"/>
    <p:sldId id="717" r:id="rId23"/>
  </p:sldIdLst>
  <p:sldSz cx="12801600" cy="9601200" type="A3"/>
  <p:notesSz cx="6797675" cy="9926638"/>
  <p:defaultTextStyle>
    <a:defPPr>
      <a:defRPr lang="tr-TR"/>
    </a:defPPr>
    <a:lvl1pPr algn="l" defTabSz="1279525" rtl="0" fontAlgn="base">
      <a:spcBef>
        <a:spcPct val="0"/>
      </a:spcBef>
      <a:spcAft>
        <a:spcPct val="0"/>
      </a:spcAft>
      <a:defRPr sz="2500" kern="1200">
        <a:solidFill>
          <a:schemeClr val="tx1"/>
        </a:solidFill>
        <a:latin typeface="Arial" charset="0"/>
        <a:ea typeface="+mn-ea"/>
        <a:cs typeface="Arial" charset="0"/>
      </a:defRPr>
    </a:lvl1pPr>
    <a:lvl2pPr marL="639763" indent="-182563" algn="l" defTabSz="1279525" rtl="0" fontAlgn="base">
      <a:spcBef>
        <a:spcPct val="0"/>
      </a:spcBef>
      <a:spcAft>
        <a:spcPct val="0"/>
      </a:spcAft>
      <a:defRPr sz="2500" kern="1200">
        <a:solidFill>
          <a:schemeClr val="tx1"/>
        </a:solidFill>
        <a:latin typeface="Arial" charset="0"/>
        <a:ea typeface="+mn-ea"/>
        <a:cs typeface="Arial" charset="0"/>
      </a:defRPr>
    </a:lvl2pPr>
    <a:lvl3pPr marL="1279525" indent="-365125" algn="l" defTabSz="1279525" rtl="0" fontAlgn="base">
      <a:spcBef>
        <a:spcPct val="0"/>
      </a:spcBef>
      <a:spcAft>
        <a:spcPct val="0"/>
      </a:spcAft>
      <a:defRPr sz="2500" kern="1200">
        <a:solidFill>
          <a:schemeClr val="tx1"/>
        </a:solidFill>
        <a:latin typeface="Arial" charset="0"/>
        <a:ea typeface="+mn-ea"/>
        <a:cs typeface="Arial" charset="0"/>
      </a:defRPr>
    </a:lvl3pPr>
    <a:lvl4pPr marL="1919288" indent="-547688" algn="l" defTabSz="1279525" rtl="0" fontAlgn="base">
      <a:spcBef>
        <a:spcPct val="0"/>
      </a:spcBef>
      <a:spcAft>
        <a:spcPct val="0"/>
      </a:spcAft>
      <a:defRPr sz="2500" kern="1200">
        <a:solidFill>
          <a:schemeClr val="tx1"/>
        </a:solidFill>
        <a:latin typeface="Arial" charset="0"/>
        <a:ea typeface="+mn-ea"/>
        <a:cs typeface="Arial" charset="0"/>
      </a:defRPr>
    </a:lvl4pPr>
    <a:lvl5pPr marL="2559050" indent="-730250" algn="l" defTabSz="1279525" rtl="0" fontAlgn="base">
      <a:spcBef>
        <a:spcPct val="0"/>
      </a:spcBef>
      <a:spcAft>
        <a:spcPct val="0"/>
      </a:spcAft>
      <a:defRPr sz="2500" kern="1200">
        <a:solidFill>
          <a:schemeClr val="tx1"/>
        </a:solidFill>
        <a:latin typeface="Arial" charset="0"/>
        <a:ea typeface="+mn-ea"/>
        <a:cs typeface="Arial" charset="0"/>
      </a:defRPr>
    </a:lvl5pPr>
    <a:lvl6pPr marL="2286000" algn="l" defTabSz="914400" rtl="0" eaLnBrk="1" latinLnBrk="0" hangingPunct="1">
      <a:defRPr sz="2500" kern="1200">
        <a:solidFill>
          <a:schemeClr val="tx1"/>
        </a:solidFill>
        <a:latin typeface="Arial" charset="0"/>
        <a:ea typeface="+mn-ea"/>
        <a:cs typeface="Arial" charset="0"/>
      </a:defRPr>
    </a:lvl6pPr>
    <a:lvl7pPr marL="2743200" algn="l" defTabSz="914400" rtl="0" eaLnBrk="1" latinLnBrk="0" hangingPunct="1">
      <a:defRPr sz="2500" kern="1200">
        <a:solidFill>
          <a:schemeClr val="tx1"/>
        </a:solidFill>
        <a:latin typeface="Arial" charset="0"/>
        <a:ea typeface="+mn-ea"/>
        <a:cs typeface="Arial" charset="0"/>
      </a:defRPr>
    </a:lvl7pPr>
    <a:lvl8pPr marL="3200400" algn="l" defTabSz="914400" rtl="0" eaLnBrk="1" latinLnBrk="0" hangingPunct="1">
      <a:defRPr sz="2500" kern="1200">
        <a:solidFill>
          <a:schemeClr val="tx1"/>
        </a:solidFill>
        <a:latin typeface="Arial" charset="0"/>
        <a:ea typeface="+mn-ea"/>
        <a:cs typeface="Arial" charset="0"/>
      </a:defRPr>
    </a:lvl8pPr>
    <a:lvl9pPr marL="3657600" algn="l" defTabSz="914400" rtl="0" eaLnBrk="1" latinLnBrk="0" hangingPunct="1">
      <a:defRPr sz="25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B9CBB"/>
    <a:srgbClr val="FF3300"/>
    <a:srgbClr val="169373"/>
    <a:srgbClr val="9592C9"/>
    <a:srgbClr val="91986D"/>
    <a:srgbClr val="78A76F"/>
    <a:srgbClr val="C489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37" autoAdjust="0"/>
    <p:restoredTop sz="94713" autoAdjust="0"/>
  </p:normalViewPr>
  <p:slideViewPr>
    <p:cSldViewPr>
      <p:cViewPr varScale="1">
        <p:scale>
          <a:sx n="83" d="100"/>
          <a:sy n="83" d="100"/>
        </p:scale>
        <p:origin x="-1650" y="-102"/>
      </p:cViewPr>
      <p:guideLst>
        <p:guide orient="horz" pos="3024"/>
        <p:guide pos="40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r>
              <a:rPr lang="tr-TR"/>
              <a:t>“KONYA İLİ BOZKIR İLÇESİ DEMİRASAF MAHALLESİ  N28-C-06-A-2-A PAFTA 302 ADA 3.4.7 PARSEL KONUT PROJESİ”</a:t>
            </a:r>
          </a:p>
        </p:txBody>
      </p:sp>
      <p:sp>
        <p:nvSpPr>
          <p:cNvPr id="3" name="2 Veri Yer Tutucusu"/>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01679DDC-629F-4630-BCC3-944796B64366}" type="datetimeFigureOut">
              <a:rPr lang="tr-TR"/>
              <a:pPr>
                <a:defRPr/>
              </a:pPr>
              <a:t>15.06.2021</a:t>
            </a:fld>
            <a:endParaRPr lang="tr-TR"/>
          </a:p>
        </p:txBody>
      </p:sp>
      <p:sp>
        <p:nvSpPr>
          <p:cNvPr id="4" name="3 Altbilgi Yer Tutucusu"/>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tr-TR"/>
          </a:p>
        </p:txBody>
      </p:sp>
      <p:sp>
        <p:nvSpPr>
          <p:cNvPr id="5" name="4 Slayt Numarası Yer Tutucusu"/>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9A481FE-1FA7-4C21-BDD3-34CBAA5107DD}" type="slidenum">
              <a:rPr lang="tr-TR" altLang="tr-TR"/>
              <a:pPr>
                <a:defRPr/>
              </a:pPr>
              <a:t>‹#›</a:t>
            </a:fld>
            <a:endParaRPr lang="tr-TR" altLang="tr-TR"/>
          </a:p>
        </p:txBody>
      </p:sp>
    </p:spTree>
    <p:extLst>
      <p:ext uri="{BB962C8B-B14F-4D97-AF65-F5344CB8AC3E}">
        <p14:creationId xmlns:p14="http://schemas.microsoft.com/office/powerpoint/2010/main" val="367169912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46400" cy="496888"/>
          </a:xfrm>
          <a:prstGeom prst="rect">
            <a:avLst/>
          </a:prstGeom>
        </p:spPr>
        <p:txBody>
          <a:bodyPr vert="horz" lIns="91440" tIns="45720" rIns="91440" bIns="45720" rtlCol="0"/>
          <a:lstStyle>
            <a:lvl1pPr algn="l" defTabSz="1280160" eaLnBrk="1" fontAlgn="auto" hangingPunct="1">
              <a:spcBef>
                <a:spcPts val="0"/>
              </a:spcBef>
              <a:spcAft>
                <a:spcPts val="0"/>
              </a:spcAft>
              <a:defRPr sz="1200">
                <a:latin typeface="+mn-lt"/>
                <a:cs typeface="+mn-cs"/>
              </a:defRPr>
            </a:lvl1pPr>
          </a:lstStyle>
          <a:p>
            <a:pPr>
              <a:defRPr/>
            </a:pPr>
            <a:r>
              <a:rPr lang="tr-TR"/>
              <a:t>“KONYA İLİ BOZKIR İLÇESİ DEMİRASAF MAHALLESİ  N28-C-06-A-2-A PAFTA 302 ADA 3.4.7 PARSEL KONUT PROJESİ”</a:t>
            </a:r>
          </a:p>
        </p:txBody>
      </p:sp>
      <p:sp>
        <p:nvSpPr>
          <p:cNvPr id="3" name="2 Veri Yer Tutucusu"/>
          <p:cNvSpPr>
            <a:spLocks noGrp="1"/>
          </p:cNvSpPr>
          <p:nvPr>
            <p:ph type="dt" idx="1"/>
          </p:nvPr>
        </p:nvSpPr>
        <p:spPr>
          <a:xfrm>
            <a:off x="3849688" y="0"/>
            <a:ext cx="2946400" cy="496888"/>
          </a:xfrm>
          <a:prstGeom prst="rect">
            <a:avLst/>
          </a:prstGeom>
        </p:spPr>
        <p:txBody>
          <a:bodyPr vert="horz" lIns="91440" tIns="45720" rIns="91440" bIns="45720" rtlCol="0"/>
          <a:lstStyle>
            <a:lvl1pPr algn="r" defTabSz="1280160" eaLnBrk="1" fontAlgn="auto" hangingPunct="1">
              <a:spcBef>
                <a:spcPts val="0"/>
              </a:spcBef>
              <a:spcAft>
                <a:spcPts val="0"/>
              </a:spcAft>
              <a:defRPr sz="1200">
                <a:latin typeface="+mn-lt"/>
                <a:cs typeface="+mn-cs"/>
              </a:defRPr>
            </a:lvl1pPr>
          </a:lstStyle>
          <a:p>
            <a:pPr>
              <a:defRPr/>
            </a:pPr>
            <a:fld id="{350CAA65-202A-4A46-A863-86287F2A43EB}" type="datetimeFigureOut">
              <a:rPr lang="tr-TR"/>
              <a:pPr>
                <a:defRPr/>
              </a:pPr>
              <a:t>15.06.2021</a:t>
            </a:fld>
            <a:endParaRPr lang="tr-TR" dirty="0"/>
          </a:p>
        </p:txBody>
      </p:sp>
      <p:sp>
        <p:nvSpPr>
          <p:cNvPr id="4" name="3 Slayt Görüntüsü Yer Tutucusu"/>
          <p:cNvSpPr>
            <a:spLocks noGrp="1" noRot="1" noChangeAspect="1"/>
          </p:cNvSpPr>
          <p:nvPr>
            <p:ph type="sldImg" idx="2"/>
          </p:nvPr>
        </p:nvSpPr>
        <p:spPr>
          <a:xfrm>
            <a:off x="915988" y="744538"/>
            <a:ext cx="4965700" cy="3722687"/>
          </a:xfrm>
          <a:prstGeom prst="rect">
            <a:avLst/>
          </a:prstGeom>
          <a:noFill/>
          <a:ln w="12700">
            <a:solidFill>
              <a:prstClr val="black"/>
            </a:solidFill>
          </a:ln>
        </p:spPr>
        <p:txBody>
          <a:bodyPr vert="horz" lIns="91440" tIns="45720" rIns="91440" bIns="45720" rtlCol="0" anchor="ctr"/>
          <a:lstStyle/>
          <a:p>
            <a:pPr lvl="0"/>
            <a:endParaRPr lang="tr-TR" noProof="0" dirty="0"/>
          </a:p>
        </p:txBody>
      </p:sp>
      <p:sp>
        <p:nvSpPr>
          <p:cNvPr id="5" name="4 Not Yer Tutucusu"/>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endParaRPr lang="tr-TR" noProof="0"/>
          </a:p>
        </p:txBody>
      </p:sp>
      <p:sp>
        <p:nvSpPr>
          <p:cNvPr id="6" name="5 Altbilgi Yer Tutucusu"/>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defTabSz="1280160" eaLnBrk="1" fontAlgn="auto" hangingPunct="1">
              <a:spcBef>
                <a:spcPts val="0"/>
              </a:spcBef>
              <a:spcAft>
                <a:spcPts val="0"/>
              </a:spcAft>
              <a:defRPr sz="1200">
                <a:latin typeface="+mn-lt"/>
                <a:cs typeface="+mn-cs"/>
              </a:defRPr>
            </a:lvl1pPr>
          </a:lstStyle>
          <a:p>
            <a:pPr>
              <a:defRPr/>
            </a:pPr>
            <a:endParaRPr lang="tr-TR"/>
          </a:p>
        </p:txBody>
      </p:sp>
      <p:sp>
        <p:nvSpPr>
          <p:cNvPr id="7" name="6 Slayt Numarası Yer Tutucusu"/>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pPr>
              <a:defRPr/>
            </a:pPr>
            <a:fld id="{42D4D817-8A68-4EE4-BBCB-9EB0E92039EB}" type="slidenum">
              <a:rPr lang="tr-TR" altLang="tr-TR"/>
              <a:pPr>
                <a:defRPr/>
              </a:pPr>
              <a:t>‹#›</a:t>
            </a:fld>
            <a:endParaRPr lang="tr-TR" altLang="tr-TR"/>
          </a:p>
        </p:txBody>
      </p:sp>
    </p:spTree>
    <p:extLst>
      <p:ext uri="{BB962C8B-B14F-4D97-AF65-F5344CB8AC3E}">
        <p14:creationId xmlns:p14="http://schemas.microsoft.com/office/powerpoint/2010/main" val="358940295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4158809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4100783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4100783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1528467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1528467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1528467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1528467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1528467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1528467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1528467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1528467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1891558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1528467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1478774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147877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922305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1735679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4275569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4100783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4100783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4100783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Slayt Görüntüsü Yer Tutucusu"/>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41007834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60120" y="2982597"/>
            <a:ext cx="10881360" cy="205803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03" indent="0" algn="ctr">
              <a:buNone/>
              <a:defRPr>
                <a:solidFill>
                  <a:schemeClr val="tx1">
                    <a:tint val="75000"/>
                  </a:schemeClr>
                </a:solidFill>
              </a:defRPr>
            </a:lvl2pPr>
            <a:lvl3pPr marL="1280006" indent="0" algn="ctr">
              <a:buNone/>
              <a:defRPr>
                <a:solidFill>
                  <a:schemeClr val="tx1">
                    <a:tint val="75000"/>
                  </a:schemeClr>
                </a:solidFill>
              </a:defRPr>
            </a:lvl3pPr>
            <a:lvl4pPr marL="1920009" indent="0" algn="ctr">
              <a:buNone/>
              <a:defRPr>
                <a:solidFill>
                  <a:schemeClr val="tx1">
                    <a:tint val="75000"/>
                  </a:schemeClr>
                </a:solidFill>
              </a:defRPr>
            </a:lvl4pPr>
            <a:lvl5pPr marL="2560013" indent="0" algn="ctr">
              <a:buNone/>
              <a:defRPr>
                <a:solidFill>
                  <a:schemeClr val="tx1">
                    <a:tint val="75000"/>
                  </a:schemeClr>
                </a:solidFill>
              </a:defRPr>
            </a:lvl5pPr>
            <a:lvl6pPr marL="3200016" indent="0" algn="ctr">
              <a:buNone/>
              <a:defRPr>
                <a:solidFill>
                  <a:schemeClr val="tx1">
                    <a:tint val="75000"/>
                  </a:schemeClr>
                </a:solidFill>
              </a:defRPr>
            </a:lvl6pPr>
            <a:lvl7pPr marL="3840019" indent="0" algn="ctr">
              <a:buNone/>
              <a:defRPr>
                <a:solidFill>
                  <a:schemeClr val="tx1">
                    <a:tint val="75000"/>
                  </a:schemeClr>
                </a:solidFill>
              </a:defRPr>
            </a:lvl7pPr>
            <a:lvl8pPr marL="4480022" indent="0" algn="ctr">
              <a:buNone/>
              <a:defRPr>
                <a:solidFill>
                  <a:schemeClr val="tx1">
                    <a:tint val="75000"/>
                  </a:schemeClr>
                </a:solidFill>
              </a:defRPr>
            </a:lvl8pPr>
            <a:lvl9pPr marL="5120025"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pPr>
              <a:defRPr/>
            </a:pPr>
            <a:fld id="{310A3AE9-F18A-4D91-BAA5-836472A52E33}" type="datetime1">
              <a:rPr lang="tr-TR" smtClean="0"/>
              <a:pPr>
                <a:defRPr/>
              </a:pPr>
              <a:t>15.06.2021</a:t>
            </a:fld>
            <a:endParaRPr lang="tr-TR" dirty="0"/>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BF57E47-DAE6-4271-A8D0-9D52099BC3C9}" type="slidenum">
              <a:rPr lang="tr-TR" altLang="tr-TR" smtClean="0"/>
              <a:pPr>
                <a:defRPr/>
              </a:pPr>
              <a:t>‹#›</a:t>
            </a:fld>
            <a:endParaRPr lang="tr-TR" altLang="tr-TR"/>
          </a:p>
        </p:txBody>
      </p:sp>
    </p:spTree>
    <p:extLst>
      <p:ext uri="{BB962C8B-B14F-4D97-AF65-F5344CB8AC3E}">
        <p14:creationId xmlns:p14="http://schemas.microsoft.com/office/powerpoint/2010/main" val="3165202474"/>
      </p:ext>
    </p:extLst>
  </p:cSld>
  <p:clrMapOvr>
    <a:masterClrMapping/>
  </p:clrMapOvr>
  <p:transition spd="slow">
    <p:randomBar/>
    <p:sndAc>
      <p:stSnd>
        <p:snd r:embed="rId1" name="chimes.wav"/>
      </p:stSnd>
    </p:sndAc>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a:defRPr/>
            </a:pPr>
            <a:fld id="{77BB0CF7-9A7E-421A-94F8-8C507C28E7FB}" type="datetime1">
              <a:rPr lang="tr-TR" smtClean="0"/>
              <a:pPr>
                <a:defRPr/>
              </a:pPr>
              <a:t>15.06.2021</a:t>
            </a:fld>
            <a:endParaRPr lang="tr-TR" dirty="0"/>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74EEB067-0021-4ACB-A075-01D24EFFC82A}" type="slidenum">
              <a:rPr lang="tr-TR" altLang="tr-TR" smtClean="0"/>
              <a:pPr>
                <a:defRPr/>
              </a:pPr>
              <a:t>‹#›</a:t>
            </a:fld>
            <a:endParaRPr lang="tr-TR" altLang="tr-TR"/>
          </a:p>
        </p:txBody>
      </p:sp>
    </p:spTree>
    <p:extLst>
      <p:ext uri="{BB962C8B-B14F-4D97-AF65-F5344CB8AC3E}">
        <p14:creationId xmlns:p14="http://schemas.microsoft.com/office/powerpoint/2010/main" val="2673473556"/>
      </p:ext>
    </p:extLst>
  </p:cSld>
  <p:clrMapOvr>
    <a:masterClrMapping/>
  </p:clrMapOvr>
  <p:transition spd="slow">
    <p:randomBar/>
    <p:sndAc>
      <p:stSnd>
        <p:snd r:embed="rId1" name="chimes.wav"/>
      </p:stSnd>
    </p:sndAc>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12994960" y="537845"/>
            <a:ext cx="4031615" cy="11470323"/>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95668" y="537845"/>
            <a:ext cx="11885930" cy="1147032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a:defRPr/>
            </a:pPr>
            <a:fld id="{087E918C-7C2B-4880-B97A-C8086187844C}" type="datetime1">
              <a:rPr lang="tr-TR" smtClean="0"/>
              <a:pPr>
                <a:defRPr/>
              </a:pPr>
              <a:t>15.06.2021</a:t>
            </a:fld>
            <a:endParaRPr lang="tr-TR" dirty="0"/>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92267A7-FC9D-46D5-AAB3-D7FE091A1B8F}" type="slidenum">
              <a:rPr lang="tr-TR" altLang="tr-TR" smtClean="0"/>
              <a:pPr>
                <a:defRPr/>
              </a:pPr>
              <a:t>‹#›</a:t>
            </a:fld>
            <a:endParaRPr lang="tr-TR" altLang="tr-TR"/>
          </a:p>
        </p:txBody>
      </p:sp>
    </p:spTree>
    <p:extLst>
      <p:ext uri="{BB962C8B-B14F-4D97-AF65-F5344CB8AC3E}">
        <p14:creationId xmlns:p14="http://schemas.microsoft.com/office/powerpoint/2010/main" val="3151676050"/>
      </p:ext>
    </p:extLst>
  </p:cSld>
  <p:clrMapOvr>
    <a:masterClrMapping/>
  </p:clrMapOvr>
  <p:transition spd="slow">
    <p:randomBar/>
    <p:sndAc>
      <p:stSnd>
        <p:snd r:embed="rId1" name="chimes.wav"/>
      </p:stSnd>
    </p:sndAc>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a:defRPr/>
            </a:pPr>
            <a:fld id="{AB72B622-AF12-4249-A2EB-BBABE5A50DDC}" type="datetime1">
              <a:rPr lang="tr-TR" smtClean="0"/>
              <a:pPr>
                <a:defRPr/>
              </a:pPr>
              <a:t>15.06.2021</a:t>
            </a:fld>
            <a:endParaRPr lang="tr-TR" dirty="0"/>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27355DBA-F271-48F9-A739-DB316C9553EC}" type="slidenum">
              <a:rPr lang="tr-TR" altLang="tr-TR" smtClean="0"/>
              <a:pPr>
                <a:defRPr/>
              </a:pPr>
              <a:t>‹#›</a:t>
            </a:fld>
            <a:endParaRPr lang="tr-TR" altLang="tr-TR"/>
          </a:p>
        </p:txBody>
      </p:sp>
    </p:spTree>
    <p:extLst>
      <p:ext uri="{BB962C8B-B14F-4D97-AF65-F5344CB8AC3E}">
        <p14:creationId xmlns:p14="http://schemas.microsoft.com/office/powerpoint/2010/main" val="4060605622"/>
      </p:ext>
    </p:extLst>
  </p:cSld>
  <p:clrMapOvr>
    <a:masterClrMapping/>
  </p:clrMapOvr>
  <p:transition spd="slow">
    <p:randomBar/>
    <p:sndAc>
      <p:stSnd>
        <p:snd r:embed="rId1" name="chimes.wav"/>
      </p:stSnd>
    </p:sndAc>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1011238" y="6169662"/>
            <a:ext cx="10881360" cy="1906905"/>
          </a:xfrm>
        </p:spPr>
        <p:txBody>
          <a:bodyPr anchor="t"/>
          <a:lstStyle>
            <a:lvl1pPr algn="l">
              <a:defRPr sz="56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1011238" y="4069400"/>
            <a:ext cx="10881360" cy="2100262"/>
          </a:xfrm>
        </p:spPr>
        <p:txBody>
          <a:bodyPr anchor="b"/>
          <a:lstStyle>
            <a:lvl1pPr marL="0" indent="0">
              <a:buNone/>
              <a:defRPr sz="2800">
                <a:solidFill>
                  <a:schemeClr val="tx1">
                    <a:tint val="75000"/>
                  </a:schemeClr>
                </a:solidFill>
              </a:defRPr>
            </a:lvl1pPr>
            <a:lvl2pPr marL="640003" indent="0">
              <a:buNone/>
              <a:defRPr sz="2500">
                <a:solidFill>
                  <a:schemeClr val="tx1">
                    <a:tint val="75000"/>
                  </a:schemeClr>
                </a:solidFill>
              </a:defRPr>
            </a:lvl2pPr>
            <a:lvl3pPr marL="1280006" indent="0">
              <a:buNone/>
              <a:defRPr sz="2200">
                <a:solidFill>
                  <a:schemeClr val="tx1">
                    <a:tint val="75000"/>
                  </a:schemeClr>
                </a:solidFill>
              </a:defRPr>
            </a:lvl3pPr>
            <a:lvl4pPr marL="1920009" indent="0">
              <a:buNone/>
              <a:defRPr sz="2000">
                <a:solidFill>
                  <a:schemeClr val="tx1">
                    <a:tint val="75000"/>
                  </a:schemeClr>
                </a:solidFill>
              </a:defRPr>
            </a:lvl4pPr>
            <a:lvl5pPr marL="2560013" indent="0">
              <a:buNone/>
              <a:defRPr sz="2000">
                <a:solidFill>
                  <a:schemeClr val="tx1">
                    <a:tint val="75000"/>
                  </a:schemeClr>
                </a:solidFill>
              </a:defRPr>
            </a:lvl5pPr>
            <a:lvl6pPr marL="3200016" indent="0">
              <a:buNone/>
              <a:defRPr sz="2000">
                <a:solidFill>
                  <a:schemeClr val="tx1">
                    <a:tint val="75000"/>
                  </a:schemeClr>
                </a:solidFill>
              </a:defRPr>
            </a:lvl6pPr>
            <a:lvl7pPr marL="3840019" indent="0">
              <a:buNone/>
              <a:defRPr sz="2000">
                <a:solidFill>
                  <a:schemeClr val="tx1">
                    <a:tint val="75000"/>
                  </a:schemeClr>
                </a:solidFill>
              </a:defRPr>
            </a:lvl7pPr>
            <a:lvl8pPr marL="4480022" indent="0">
              <a:buNone/>
              <a:defRPr sz="2000">
                <a:solidFill>
                  <a:schemeClr val="tx1">
                    <a:tint val="75000"/>
                  </a:schemeClr>
                </a:solidFill>
              </a:defRPr>
            </a:lvl8pPr>
            <a:lvl9pPr marL="5120025" indent="0">
              <a:buNone/>
              <a:defRPr sz="20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pPr>
              <a:defRPr/>
            </a:pPr>
            <a:fld id="{A7EA6570-7C80-4BD4-BB42-9104DBFBD739}" type="datetime1">
              <a:rPr lang="tr-TR" smtClean="0"/>
              <a:pPr>
                <a:defRPr/>
              </a:pPr>
              <a:t>15.06.2021</a:t>
            </a:fld>
            <a:endParaRPr lang="tr-TR" dirty="0"/>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D568DB7A-66D3-494D-858B-8017FC456288}" type="slidenum">
              <a:rPr lang="tr-TR" altLang="tr-TR" smtClean="0"/>
              <a:pPr>
                <a:defRPr/>
              </a:pPr>
              <a:t>‹#›</a:t>
            </a:fld>
            <a:endParaRPr lang="tr-TR" altLang="tr-TR"/>
          </a:p>
        </p:txBody>
      </p:sp>
    </p:spTree>
    <p:extLst>
      <p:ext uri="{BB962C8B-B14F-4D97-AF65-F5344CB8AC3E}">
        <p14:creationId xmlns:p14="http://schemas.microsoft.com/office/powerpoint/2010/main" val="4261345462"/>
      </p:ext>
    </p:extLst>
  </p:cSld>
  <p:clrMapOvr>
    <a:masterClrMapping/>
  </p:clrMapOvr>
  <p:transition spd="slow">
    <p:randomBar/>
    <p:sndAc>
      <p:stSnd>
        <p:snd r:embed="rId1" name="chimes.wav"/>
      </p:stSnd>
    </p:sndAc>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95670" y="3135948"/>
            <a:ext cx="7958772" cy="8872220"/>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9067800" y="3135948"/>
            <a:ext cx="7958773" cy="8872220"/>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a:defRPr/>
            </a:pPr>
            <a:fld id="{8A8DACDF-2428-4A83-873D-84487944F83E}" type="datetime1">
              <a:rPr lang="tr-TR" smtClean="0"/>
              <a:pPr>
                <a:defRPr/>
              </a:pPr>
              <a:t>15.06.2021</a:t>
            </a:fld>
            <a:endParaRPr lang="tr-TR" dirty="0"/>
          </a:p>
        </p:txBody>
      </p:sp>
      <p:sp>
        <p:nvSpPr>
          <p:cNvPr id="6" name="Altbilgi Yer Tutucusu 5"/>
          <p:cNvSpPr>
            <a:spLocks noGrp="1"/>
          </p:cNvSpPr>
          <p:nvPr>
            <p:ph type="ftr" sz="quarter" idx="11"/>
          </p:nvPr>
        </p:nvSpPr>
        <p:spPr/>
        <p:txBody>
          <a:bodyPr/>
          <a:lstStyle/>
          <a:p>
            <a:pPr>
              <a:defRPr/>
            </a:pPr>
            <a:endParaRPr lang="tr-TR"/>
          </a:p>
        </p:txBody>
      </p:sp>
      <p:sp>
        <p:nvSpPr>
          <p:cNvPr id="7" name="Slayt Numarası Yer Tutucusu 6"/>
          <p:cNvSpPr>
            <a:spLocks noGrp="1"/>
          </p:cNvSpPr>
          <p:nvPr>
            <p:ph type="sldNum" sz="quarter" idx="12"/>
          </p:nvPr>
        </p:nvSpPr>
        <p:spPr/>
        <p:txBody>
          <a:bodyPr/>
          <a:lstStyle/>
          <a:p>
            <a:pPr>
              <a:defRPr/>
            </a:pPr>
            <a:fld id="{9B6C0650-26AF-45D8-BFB6-F75EFE45FE22}" type="slidenum">
              <a:rPr lang="tr-TR" altLang="tr-TR" smtClean="0"/>
              <a:pPr>
                <a:defRPr/>
              </a:pPr>
              <a:t>‹#›</a:t>
            </a:fld>
            <a:endParaRPr lang="tr-TR" altLang="tr-TR"/>
          </a:p>
        </p:txBody>
      </p:sp>
    </p:spTree>
    <p:extLst>
      <p:ext uri="{BB962C8B-B14F-4D97-AF65-F5344CB8AC3E}">
        <p14:creationId xmlns:p14="http://schemas.microsoft.com/office/powerpoint/2010/main" val="3208948854"/>
      </p:ext>
    </p:extLst>
  </p:cSld>
  <p:clrMapOvr>
    <a:masterClrMapping/>
  </p:clrMapOvr>
  <p:transition spd="slow">
    <p:randomBar/>
    <p:sndAc>
      <p:stSnd>
        <p:snd r:embed="rId1" name="chimes.wav"/>
      </p:stSnd>
    </p:sndAc>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40080" y="384493"/>
            <a:ext cx="11521440" cy="16002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640080" y="2149158"/>
            <a:ext cx="5656263" cy="895667"/>
          </a:xfrm>
        </p:spPr>
        <p:txBody>
          <a:bodyPr anchor="b"/>
          <a:lstStyle>
            <a:lvl1pPr marL="0" indent="0">
              <a:buNone/>
              <a:defRPr sz="3400" b="1"/>
            </a:lvl1pPr>
            <a:lvl2pPr marL="640003" indent="0">
              <a:buNone/>
              <a:defRPr sz="2800" b="1"/>
            </a:lvl2pPr>
            <a:lvl3pPr marL="1280006" indent="0">
              <a:buNone/>
              <a:defRPr sz="2500" b="1"/>
            </a:lvl3pPr>
            <a:lvl4pPr marL="1920009" indent="0">
              <a:buNone/>
              <a:defRPr sz="2200" b="1"/>
            </a:lvl4pPr>
            <a:lvl5pPr marL="2560013" indent="0">
              <a:buNone/>
              <a:defRPr sz="2200" b="1"/>
            </a:lvl5pPr>
            <a:lvl6pPr marL="3200016" indent="0">
              <a:buNone/>
              <a:defRPr sz="2200" b="1"/>
            </a:lvl6pPr>
            <a:lvl7pPr marL="3840019" indent="0">
              <a:buNone/>
              <a:defRPr sz="2200" b="1"/>
            </a:lvl7pPr>
            <a:lvl8pPr marL="4480022" indent="0">
              <a:buNone/>
              <a:defRPr sz="2200" b="1"/>
            </a:lvl8pPr>
            <a:lvl9pPr marL="5120025" indent="0">
              <a:buNone/>
              <a:defRPr sz="2200" b="1"/>
            </a:lvl9pPr>
          </a:lstStyle>
          <a:p>
            <a:pPr lvl="0"/>
            <a:r>
              <a:rPr lang="tr-TR" smtClean="0"/>
              <a:t>Asıl metin stillerini düzenlemek için tıklatın</a:t>
            </a:r>
          </a:p>
        </p:txBody>
      </p:sp>
      <p:sp>
        <p:nvSpPr>
          <p:cNvPr id="4" name="İçerik Yer Tutucusu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503037" y="2149158"/>
            <a:ext cx="5658485" cy="895667"/>
          </a:xfrm>
        </p:spPr>
        <p:txBody>
          <a:bodyPr anchor="b"/>
          <a:lstStyle>
            <a:lvl1pPr marL="0" indent="0">
              <a:buNone/>
              <a:defRPr sz="3400" b="1"/>
            </a:lvl1pPr>
            <a:lvl2pPr marL="640003" indent="0">
              <a:buNone/>
              <a:defRPr sz="2800" b="1"/>
            </a:lvl2pPr>
            <a:lvl3pPr marL="1280006" indent="0">
              <a:buNone/>
              <a:defRPr sz="2500" b="1"/>
            </a:lvl3pPr>
            <a:lvl4pPr marL="1920009" indent="0">
              <a:buNone/>
              <a:defRPr sz="2200" b="1"/>
            </a:lvl4pPr>
            <a:lvl5pPr marL="2560013" indent="0">
              <a:buNone/>
              <a:defRPr sz="2200" b="1"/>
            </a:lvl5pPr>
            <a:lvl6pPr marL="3200016" indent="0">
              <a:buNone/>
              <a:defRPr sz="2200" b="1"/>
            </a:lvl6pPr>
            <a:lvl7pPr marL="3840019" indent="0">
              <a:buNone/>
              <a:defRPr sz="2200" b="1"/>
            </a:lvl7pPr>
            <a:lvl8pPr marL="4480022" indent="0">
              <a:buNone/>
              <a:defRPr sz="2200" b="1"/>
            </a:lvl8pPr>
            <a:lvl9pPr marL="5120025" indent="0">
              <a:buNone/>
              <a:defRPr sz="22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503037"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a:defRPr/>
            </a:pPr>
            <a:fld id="{098427FE-5FE1-44CB-A4A0-9F8D6950F85B}" type="datetime1">
              <a:rPr lang="tr-TR" smtClean="0"/>
              <a:pPr>
                <a:defRPr/>
              </a:pPr>
              <a:t>15.06.2021</a:t>
            </a:fld>
            <a:endParaRPr lang="tr-TR" dirty="0"/>
          </a:p>
        </p:txBody>
      </p:sp>
      <p:sp>
        <p:nvSpPr>
          <p:cNvPr id="8" name="Altbilgi Yer Tutucusu 7"/>
          <p:cNvSpPr>
            <a:spLocks noGrp="1"/>
          </p:cNvSpPr>
          <p:nvPr>
            <p:ph type="ftr" sz="quarter" idx="11"/>
          </p:nvPr>
        </p:nvSpPr>
        <p:spPr/>
        <p:txBody>
          <a:bodyPr/>
          <a:lstStyle/>
          <a:p>
            <a:pPr>
              <a:defRPr/>
            </a:pPr>
            <a:endParaRPr lang="tr-TR"/>
          </a:p>
        </p:txBody>
      </p:sp>
      <p:sp>
        <p:nvSpPr>
          <p:cNvPr id="9" name="Slayt Numarası Yer Tutucusu 8"/>
          <p:cNvSpPr>
            <a:spLocks noGrp="1"/>
          </p:cNvSpPr>
          <p:nvPr>
            <p:ph type="sldNum" sz="quarter" idx="12"/>
          </p:nvPr>
        </p:nvSpPr>
        <p:spPr/>
        <p:txBody>
          <a:bodyPr/>
          <a:lstStyle/>
          <a:p>
            <a:pPr>
              <a:defRPr/>
            </a:pPr>
            <a:fld id="{448DA03F-33AC-4667-8B8D-8EA424B00708}" type="slidenum">
              <a:rPr lang="tr-TR" altLang="tr-TR" smtClean="0"/>
              <a:pPr>
                <a:defRPr/>
              </a:pPr>
              <a:t>‹#›</a:t>
            </a:fld>
            <a:endParaRPr lang="tr-TR" altLang="tr-TR"/>
          </a:p>
        </p:txBody>
      </p:sp>
    </p:spTree>
    <p:extLst>
      <p:ext uri="{BB962C8B-B14F-4D97-AF65-F5344CB8AC3E}">
        <p14:creationId xmlns:p14="http://schemas.microsoft.com/office/powerpoint/2010/main" val="2910064818"/>
      </p:ext>
    </p:extLst>
  </p:cSld>
  <p:clrMapOvr>
    <a:masterClrMapping/>
  </p:clrMapOvr>
  <p:transition spd="slow">
    <p:randomBar/>
    <p:sndAc>
      <p:stSnd>
        <p:snd r:embed="rId1" name="chimes.wav"/>
      </p:stSnd>
    </p:sndAc>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a:defRPr/>
            </a:pPr>
            <a:fld id="{7E828C7B-77BB-4D92-A7E8-99253B0D525E}" type="datetime1">
              <a:rPr lang="tr-TR" smtClean="0"/>
              <a:pPr>
                <a:defRPr/>
              </a:pPr>
              <a:t>15.06.2021</a:t>
            </a:fld>
            <a:endParaRPr lang="tr-TR" dirty="0"/>
          </a:p>
        </p:txBody>
      </p:sp>
      <p:sp>
        <p:nvSpPr>
          <p:cNvPr id="4" name="Altbilgi Yer Tutucusu 3"/>
          <p:cNvSpPr>
            <a:spLocks noGrp="1"/>
          </p:cNvSpPr>
          <p:nvPr>
            <p:ph type="ftr" sz="quarter" idx="11"/>
          </p:nvPr>
        </p:nvSpPr>
        <p:spPr/>
        <p:txBody>
          <a:bodyPr/>
          <a:lstStyle/>
          <a:p>
            <a:pPr>
              <a:defRPr/>
            </a:pPr>
            <a:endParaRPr lang="tr-TR"/>
          </a:p>
        </p:txBody>
      </p:sp>
      <p:sp>
        <p:nvSpPr>
          <p:cNvPr id="5" name="Slayt Numarası Yer Tutucusu 4"/>
          <p:cNvSpPr>
            <a:spLocks noGrp="1"/>
          </p:cNvSpPr>
          <p:nvPr>
            <p:ph type="sldNum" sz="quarter" idx="12"/>
          </p:nvPr>
        </p:nvSpPr>
        <p:spPr/>
        <p:txBody>
          <a:bodyPr/>
          <a:lstStyle/>
          <a:p>
            <a:pPr>
              <a:defRPr/>
            </a:pPr>
            <a:fld id="{B9DFFDBC-9225-4731-B959-67D94B44FCCE}" type="slidenum">
              <a:rPr lang="tr-TR" altLang="tr-TR" smtClean="0"/>
              <a:pPr>
                <a:defRPr/>
              </a:pPr>
              <a:t>‹#›</a:t>
            </a:fld>
            <a:endParaRPr lang="tr-TR" altLang="tr-TR"/>
          </a:p>
        </p:txBody>
      </p:sp>
    </p:spTree>
    <p:extLst>
      <p:ext uri="{BB962C8B-B14F-4D97-AF65-F5344CB8AC3E}">
        <p14:creationId xmlns:p14="http://schemas.microsoft.com/office/powerpoint/2010/main" val="1661140981"/>
      </p:ext>
    </p:extLst>
  </p:cSld>
  <p:clrMapOvr>
    <a:masterClrMapping/>
  </p:clrMapOvr>
  <p:transition spd="slow">
    <p:randomBar/>
    <p:sndAc>
      <p:stSnd>
        <p:snd r:embed="rId1" name="chimes.wav"/>
      </p:stSnd>
    </p:sndAc>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a:defRPr/>
            </a:pPr>
            <a:fld id="{81DB1C22-C125-4952-8739-3FC46A1F89AC}" type="datetime1">
              <a:rPr lang="tr-TR" smtClean="0"/>
              <a:pPr>
                <a:defRPr/>
              </a:pPr>
              <a:t>15.06.2021</a:t>
            </a:fld>
            <a:endParaRPr lang="tr-TR" dirty="0"/>
          </a:p>
        </p:txBody>
      </p:sp>
      <p:sp>
        <p:nvSpPr>
          <p:cNvPr id="3" name="Altbilgi Yer Tutucusu 2"/>
          <p:cNvSpPr>
            <a:spLocks noGrp="1"/>
          </p:cNvSpPr>
          <p:nvPr>
            <p:ph type="ftr" sz="quarter" idx="11"/>
          </p:nvPr>
        </p:nvSpPr>
        <p:spPr/>
        <p:txBody>
          <a:bodyPr/>
          <a:lstStyle/>
          <a:p>
            <a:pPr>
              <a:defRPr/>
            </a:pPr>
            <a:endParaRPr lang="tr-TR"/>
          </a:p>
        </p:txBody>
      </p:sp>
      <p:sp>
        <p:nvSpPr>
          <p:cNvPr id="4" name="Slayt Numarası Yer Tutucusu 3"/>
          <p:cNvSpPr>
            <a:spLocks noGrp="1"/>
          </p:cNvSpPr>
          <p:nvPr>
            <p:ph type="sldNum" sz="quarter" idx="12"/>
          </p:nvPr>
        </p:nvSpPr>
        <p:spPr/>
        <p:txBody>
          <a:bodyPr/>
          <a:lstStyle/>
          <a:p>
            <a:pPr>
              <a:defRPr/>
            </a:pPr>
            <a:fld id="{EF1FF14E-60F5-4199-82AD-B7952A1C1BD6}" type="slidenum">
              <a:rPr lang="tr-TR" altLang="tr-TR" smtClean="0"/>
              <a:pPr>
                <a:defRPr/>
              </a:pPr>
              <a:t>‹#›</a:t>
            </a:fld>
            <a:endParaRPr lang="tr-TR" altLang="tr-TR"/>
          </a:p>
        </p:txBody>
      </p:sp>
    </p:spTree>
    <p:extLst>
      <p:ext uri="{BB962C8B-B14F-4D97-AF65-F5344CB8AC3E}">
        <p14:creationId xmlns:p14="http://schemas.microsoft.com/office/powerpoint/2010/main" val="3549419286"/>
      </p:ext>
    </p:extLst>
  </p:cSld>
  <p:clrMapOvr>
    <a:masterClrMapping/>
  </p:clrMapOvr>
  <p:transition spd="slow">
    <p:randomBar/>
    <p:sndAc>
      <p:stSnd>
        <p:snd r:embed="rId1" name="chimes.wav"/>
      </p:stSnd>
    </p:sndAc>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40082" y="382270"/>
            <a:ext cx="4211638" cy="1626870"/>
          </a:xfrm>
        </p:spPr>
        <p:txBody>
          <a:bodyPr anchor="b"/>
          <a:lstStyle>
            <a:lvl1pPr algn="l">
              <a:defRPr sz="2800" b="1"/>
            </a:lvl1pPr>
          </a:lstStyle>
          <a:p>
            <a:r>
              <a:rPr lang="tr-TR" smtClean="0"/>
              <a:t>Asıl başlık stili için tıklatın</a:t>
            </a:r>
            <a:endParaRPr lang="tr-TR"/>
          </a:p>
        </p:txBody>
      </p:sp>
      <p:sp>
        <p:nvSpPr>
          <p:cNvPr id="3" name="İçerik Yer Tutucusu 2"/>
          <p:cNvSpPr>
            <a:spLocks noGrp="1"/>
          </p:cNvSpPr>
          <p:nvPr>
            <p:ph idx="1"/>
          </p:nvPr>
        </p:nvSpPr>
        <p:spPr>
          <a:xfrm>
            <a:off x="5005070" y="382272"/>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640082" y="2009142"/>
            <a:ext cx="4211638" cy="6567488"/>
          </a:xfrm>
        </p:spPr>
        <p:txBody>
          <a:bodyPr/>
          <a:lstStyle>
            <a:lvl1pPr marL="0" indent="0">
              <a:buNone/>
              <a:defRPr sz="2000"/>
            </a:lvl1pPr>
            <a:lvl2pPr marL="640003" indent="0">
              <a:buNone/>
              <a:defRPr sz="1700"/>
            </a:lvl2pPr>
            <a:lvl3pPr marL="1280006" indent="0">
              <a:buNone/>
              <a:defRPr sz="1400"/>
            </a:lvl3pPr>
            <a:lvl4pPr marL="1920009" indent="0">
              <a:buNone/>
              <a:defRPr sz="1300"/>
            </a:lvl4pPr>
            <a:lvl5pPr marL="2560013" indent="0">
              <a:buNone/>
              <a:defRPr sz="1300"/>
            </a:lvl5pPr>
            <a:lvl6pPr marL="3200016" indent="0">
              <a:buNone/>
              <a:defRPr sz="1300"/>
            </a:lvl6pPr>
            <a:lvl7pPr marL="3840019" indent="0">
              <a:buNone/>
              <a:defRPr sz="1300"/>
            </a:lvl7pPr>
            <a:lvl8pPr marL="4480022" indent="0">
              <a:buNone/>
              <a:defRPr sz="1300"/>
            </a:lvl8pPr>
            <a:lvl9pPr marL="5120025" indent="0">
              <a:buNone/>
              <a:defRPr sz="13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pPr>
              <a:defRPr/>
            </a:pPr>
            <a:fld id="{4D2602E2-B9AF-46B9-AC87-FBF8BBEB8257}" type="datetime1">
              <a:rPr lang="tr-TR" smtClean="0"/>
              <a:pPr>
                <a:defRPr/>
              </a:pPr>
              <a:t>15.06.2021</a:t>
            </a:fld>
            <a:endParaRPr lang="tr-TR" dirty="0"/>
          </a:p>
        </p:txBody>
      </p:sp>
      <p:sp>
        <p:nvSpPr>
          <p:cNvPr id="6" name="Altbilgi Yer Tutucusu 5"/>
          <p:cNvSpPr>
            <a:spLocks noGrp="1"/>
          </p:cNvSpPr>
          <p:nvPr>
            <p:ph type="ftr" sz="quarter" idx="11"/>
          </p:nvPr>
        </p:nvSpPr>
        <p:spPr/>
        <p:txBody>
          <a:bodyPr/>
          <a:lstStyle/>
          <a:p>
            <a:pPr>
              <a:defRPr/>
            </a:pPr>
            <a:endParaRPr lang="tr-TR"/>
          </a:p>
        </p:txBody>
      </p:sp>
      <p:sp>
        <p:nvSpPr>
          <p:cNvPr id="7" name="Slayt Numarası Yer Tutucusu 6"/>
          <p:cNvSpPr>
            <a:spLocks noGrp="1"/>
          </p:cNvSpPr>
          <p:nvPr>
            <p:ph type="sldNum" sz="quarter" idx="12"/>
          </p:nvPr>
        </p:nvSpPr>
        <p:spPr/>
        <p:txBody>
          <a:bodyPr/>
          <a:lstStyle/>
          <a:p>
            <a:pPr>
              <a:defRPr/>
            </a:pPr>
            <a:fld id="{0F08415B-7C9B-4258-BD21-BDE61555F5D7}" type="slidenum">
              <a:rPr lang="tr-TR" altLang="tr-TR" smtClean="0"/>
              <a:pPr>
                <a:defRPr/>
              </a:pPr>
              <a:t>‹#›</a:t>
            </a:fld>
            <a:endParaRPr lang="tr-TR" altLang="tr-TR"/>
          </a:p>
        </p:txBody>
      </p:sp>
    </p:spTree>
    <p:extLst>
      <p:ext uri="{BB962C8B-B14F-4D97-AF65-F5344CB8AC3E}">
        <p14:creationId xmlns:p14="http://schemas.microsoft.com/office/powerpoint/2010/main" val="3070196391"/>
      </p:ext>
    </p:extLst>
  </p:cSld>
  <p:clrMapOvr>
    <a:masterClrMapping/>
  </p:clrMapOvr>
  <p:transition spd="slow">
    <p:randomBar/>
    <p:sndAc>
      <p:stSnd>
        <p:snd r:embed="rId1" name="chimes.wav"/>
      </p:stSnd>
    </p:sndAc>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509203" y="6720840"/>
            <a:ext cx="7680960" cy="793433"/>
          </a:xfrm>
        </p:spPr>
        <p:txBody>
          <a:bodyPr anchor="b"/>
          <a:lstStyle>
            <a:lvl1pPr algn="l">
              <a:defRPr sz="2800" b="1"/>
            </a:lvl1pPr>
          </a:lstStyle>
          <a:p>
            <a:r>
              <a:rPr lang="tr-TR" smtClean="0"/>
              <a:t>Asıl başlık stili için tıklatın</a:t>
            </a:r>
            <a:endParaRPr lang="tr-TR"/>
          </a:p>
        </p:txBody>
      </p:sp>
      <p:sp>
        <p:nvSpPr>
          <p:cNvPr id="3" name="Resim Yer Tutucusu 2"/>
          <p:cNvSpPr>
            <a:spLocks noGrp="1"/>
          </p:cNvSpPr>
          <p:nvPr>
            <p:ph type="pic" idx="1"/>
          </p:nvPr>
        </p:nvSpPr>
        <p:spPr>
          <a:xfrm>
            <a:off x="2509203" y="857885"/>
            <a:ext cx="7680960" cy="5760720"/>
          </a:xfrm>
        </p:spPr>
        <p:txBody>
          <a:bodyPr/>
          <a:lstStyle>
            <a:lvl1pPr marL="0" indent="0">
              <a:buNone/>
              <a:defRPr sz="4500"/>
            </a:lvl1pPr>
            <a:lvl2pPr marL="640003" indent="0">
              <a:buNone/>
              <a:defRPr sz="3900"/>
            </a:lvl2pPr>
            <a:lvl3pPr marL="1280006" indent="0">
              <a:buNone/>
              <a:defRPr sz="3400"/>
            </a:lvl3pPr>
            <a:lvl4pPr marL="1920009" indent="0">
              <a:buNone/>
              <a:defRPr sz="2800"/>
            </a:lvl4pPr>
            <a:lvl5pPr marL="2560013" indent="0">
              <a:buNone/>
              <a:defRPr sz="2800"/>
            </a:lvl5pPr>
            <a:lvl6pPr marL="3200016" indent="0">
              <a:buNone/>
              <a:defRPr sz="2800"/>
            </a:lvl6pPr>
            <a:lvl7pPr marL="3840019" indent="0">
              <a:buNone/>
              <a:defRPr sz="2800"/>
            </a:lvl7pPr>
            <a:lvl8pPr marL="4480022" indent="0">
              <a:buNone/>
              <a:defRPr sz="2800"/>
            </a:lvl8pPr>
            <a:lvl9pPr marL="5120025" indent="0">
              <a:buNone/>
              <a:defRPr sz="2800"/>
            </a:lvl9pPr>
          </a:lstStyle>
          <a:p>
            <a:endParaRPr lang="tr-TR"/>
          </a:p>
        </p:txBody>
      </p:sp>
      <p:sp>
        <p:nvSpPr>
          <p:cNvPr id="4" name="Metin Yer Tutucusu 3"/>
          <p:cNvSpPr>
            <a:spLocks noGrp="1"/>
          </p:cNvSpPr>
          <p:nvPr>
            <p:ph type="body" sz="half" idx="2"/>
          </p:nvPr>
        </p:nvSpPr>
        <p:spPr>
          <a:xfrm>
            <a:off x="2509203" y="7514273"/>
            <a:ext cx="7680960" cy="1126807"/>
          </a:xfrm>
        </p:spPr>
        <p:txBody>
          <a:bodyPr/>
          <a:lstStyle>
            <a:lvl1pPr marL="0" indent="0">
              <a:buNone/>
              <a:defRPr sz="2000"/>
            </a:lvl1pPr>
            <a:lvl2pPr marL="640003" indent="0">
              <a:buNone/>
              <a:defRPr sz="1700"/>
            </a:lvl2pPr>
            <a:lvl3pPr marL="1280006" indent="0">
              <a:buNone/>
              <a:defRPr sz="1400"/>
            </a:lvl3pPr>
            <a:lvl4pPr marL="1920009" indent="0">
              <a:buNone/>
              <a:defRPr sz="1300"/>
            </a:lvl4pPr>
            <a:lvl5pPr marL="2560013" indent="0">
              <a:buNone/>
              <a:defRPr sz="1300"/>
            </a:lvl5pPr>
            <a:lvl6pPr marL="3200016" indent="0">
              <a:buNone/>
              <a:defRPr sz="1300"/>
            </a:lvl6pPr>
            <a:lvl7pPr marL="3840019" indent="0">
              <a:buNone/>
              <a:defRPr sz="1300"/>
            </a:lvl7pPr>
            <a:lvl8pPr marL="4480022" indent="0">
              <a:buNone/>
              <a:defRPr sz="1300"/>
            </a:lvl8pPr>
            <a:lvl9pPr marL="5120025" indent="0">
              <a:buNone/>
              <a:defRPr sz="13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pPr>
              <a:defRPr/>
            </a:pPr>
            <a:fld id="{CCAC1FAA-641F-4CB5-A91A-654D5E774C87}" type="datetime1">
              <a:rPr lang="tr-TR" smtClean="0"/>
              <a:pPr>
                <a:defRPr/>
              </a:pPr>
              <a:t>15.06.2021</a:t>
            </a:fld>
            <a:endParaRPr lang="tr-TR" dirty="0"/>
          </a:p>
        </p:txBody>
      </p:sp>
      <p:sp>
        <p:nvSpPr>
          <p:cNvPr id="6" name="Altbilgi Yer Tutucusu 5"/>
          <p:cNvSpPr>
            <a:spLocks noGrp="1"/>
          </p:cNvSpPr>
          <p:nvPr>
            <p:ph type="ftr" sz="quarter" idx="11"/>
          </p:nvPr>
        </p:nvSpPr>
        <p:spPr/>
        <p:txBody>
          <a:bodyPr/>
          <a:lstStyle/>
          <a:p>
            <a:pPr>
              <a:defRPr/>
            </a:pPr>
            <a:endParaRPr lang="tr-TR"/>
          </a:p>
        </p:txBody>
      </p:sp>
      <p:sp>
        <p:nvSpPr>
          <p:cNvPr id="7" name="Slayt Numarası Yer Tutucusu 6"/>
          <p:cNvSpPr>
            <a:spLocks noGrp="1"/>
          </p:cNvSpPr>
          <p:nvPr>
            <p:ph type="sldNum" sz="quarter" idx="12"/>
          </p:nvPr>
        </p:nvSpPr>
        <p:spPr/>
        <p:txBody>
          <a:bodyPr/>
          <a:lstStyle/>
          <a:p>
            <a:pPr>
              <a:defRPr/>
            </a:pPr>
            <a:fld id="{988F181C-B8D2-4911-84DD-4D3037B73E8D}" type="slidenum">
              <a:rPr lang="tr-TR" altLang="tr-TR" smtClean="0"/>
              <a:pPr>
                <a:defRPr/>
              </a:pPr>
              <a:t>‹#›</a:t>
            </a:fld>
            <a:endParaRPr lang="tr-TR" altLang="tr-TR"/>
          </a:p>
        </p:txBody>
      </p:sp>
    </p:spTree>
    <p:extLst>
      <p:ext uri="{BB962C8B-B14F-4D97-AF65-F5344CB8AC3E}">
        <p14:creationId xmlns:p14="http://schemas.microsoft.com/office/powerpoint/2010/main" val="2411697402"/>
      </p:ext>
    </p:extLst>
  </p:cSld>
  <p:clrMapOvr>
    <a:masterClrMapping/>
  </p:clrMapOvr>
  <p:transition spd="slow">
    <p:randomBar/>
    <p:sndAc>
      <p:stSnd>
        <p:snd r:embed="rId1" name="chimes.wav"/>
      </p:stSnd>
    </p:sndAc>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9990">
              <a:schemeClr val="tx1">
                <a:lumMod val="85000"/>
                <a:lumOff val="15000"/>
              </a:schemeClr>
            </a:gs>
            <a:gs pos="0">
              <a:schemeClr val="tx1">
                <a:lumMod val="95000"/>
                <a:lumOff val="5000"/>
              </a:schemeClr>
            </a:gs>
            <a:gs pos="53000">
              <a:schemeClr val="tx1">
                <a:lumMod val="85000"/>
                <a:lumOff val="15000"/>
              </a:schemeClr>
            </a:gs>
            <a:gs pos="83000">
              <a:schemeClr val="tx1">
                <a:lumMod val="85000"/>
                <a:lumOff val="15000"/>
              </a:schemeClr>
            </a:gs>
            <a:gs pos="100000">
              <a:schemeClr val="tx1">
                <a:lumMod val="85000"/>
                <a:lumOff val="15000"/>
              </a:schemeClr>
            </a:gs>
          </a:gsLst>
          <a:lin ang="27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40080" y="384493"/>
            <a:ext cx="11521440" cy="1600200"/>
          </a:xfrm>
          <a:prstGeom prst="rect">
            <a:avLst/>
          </a:prstGeom>
        </p:spPr>
        <p:txBody>
          <a:bodyPr vert="horz" lIns="128001" tIns="64001" rIns="128001" bIns="64001"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640080" y="2240282"/>
            <a:ext cx="11521440" cy="6336348"/>
          </a:xfrm>
          <a:prstGeom prst="rect">
            <a:avLst/>
          </a:prstGeom>
        </p:spPr>
        <p:txBody>
          <a:bodyPr vert="horz" lIns="128001" tIns="64001" rIns="128001" bIns="64001"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640080" y="8898892"/>
            <a:ext cx="2987040" cy="511175"/>
          </a:xfrm>
          <a:prstGeom prst="rect">
            <a:avLst/>
          </a:prstGeom>
        </p:spPr>
        <p:txBody>
          <a:bodyPr vert="horz" lIns="128001" tIns="64001" rIns="128001" bIns="64001" rtlCol="0" anchor="ctr"/>
          <a:lstStyle>
            <a:lvl1pPr algn="l">
              <a:defRPr sz="1700">
                <a:solidFill>
                  <a:schemeClr val="tx1">
                    <a:tint val="75000"/>
                  </a:schemeClr>
                </a:solidFill>
              </a:defRPr>
            </a:lvl1pPr>
          </a:lstStyle>
          <a:p>
            <a:pPr>
              <a:defRPr/>
            </a:pPr>
            <a:fld id="{452B7C9A-490A-42CC-99DC-F049CCB960A0}" type="datetime1">
              <a:rPr lang="tr-TR" smtClean="0"/>
              <a:pPr>
                <a:defRPr/>
              </a:pPr>
              <a:t>15.06.2021</a:t>
            </a:fld>
            <a:endParaRPr lang="tr-TR" dirty="0"/>
          </a:p>
        </p:txBody>
      </p:sp>
      <p:sp>
        <p:nvSpPr>
          <p:cNvPr id="5" name="Altbilgi Yer Tutucusu 4"/>
          <p:cNvSpPr>
            <a:spLocks noGrp="1"/>
          </p:cNvSpPr>
          <p:nvPr>
            <p:ph type="ftr" sz="quarter" idx="3"/>
          </p:nvPr>
        </p:nvSpPr>
        <p:spPr>
          <a:xfrm>
            <a:off x="4373880" y="8898892"/>
            <a:ext cx="4053840" cy="511175"/>
          </a:xfrm>
          <a:prstGeom prst="rect">
            <a:avLst/>
          </a:prstGeom>
        </p:spPr>
        <p:txBody>
          <a:bodyPr vert="horz" lIns="128001" tIns="64001" rIns="128001" bIns="64001" rtlCol="0" anchor="ctr"/>
          <a:lstStyle>
            <a:lvl1pPr algn="ctr">
              <a:defRPr sz="1700">
                <a:solidFill>
                  <a:schemeClr val="tx1">
                    <a:tint val="75000"/>
                  </a:schemeClr>
                </a:solidFill>
              </a:defRPr>
            </a:lvl1pPr>
          </a:lstStyle>
          <a:p>
            <a:pPr>
              <a:defRPr/>
            </a:pPr>
            <a:endParaRPr lang="tr-TR"/>
          </a:p>
        </p:txBody>
      </p:sp>
      <p:sp>
        <p:nvSpPr>
          <p:cNvPr id="6" name="Slayt Numarası Yer Tutucusu 5"/>
          <p:cNvSpPr>
            <a:spLocks noGrp="1"/>
          </p:cNvSpPr>
          <p:nvPr>
            <p:ph type="sldNum" sz="quarter" idx="4"/>
          </p:nvPr>
        </p:nvSpPr>
        <p:spPr>
          <a:xfrm>
            <a:off x="9174480" y="8898892"/>
            <a:ext cx="2987040" cy="511175"/>
          </a:xfrm>
          <a:prstGeom prst="rect">
            <a:avLst/>
          </a:prstGeom>
        </p:spPr>
        <p:txBody>
          <a:bodyPr vert="horz" lIns="128001" tIns="64001" rIns="128001" bIns="64001" rtlCol="0" anchor="ctr"/>
          <a:lstStyle>
            <a:lvl1pPr algn="r">
              <a:defRPr sz="1700">
                <a:solidFill>
                  <a:schemeClr val="tx1">
                    <a:tint val="75000"/>
                  </a:schemeClr>
                </a:solidFill>
              </a:defRPr>
            </a:lvl1pPr>
          </a:lstStyle>
          <a:p>
            <a:pPr>
              <a:defRPr/>
            </a:pPr>
            <a:fld id="{E82C72E5-C1ED-4520-A0A2-ACDABDD16C56}" type="slidenum">
              <a:rPr lang="tr-TR" altLang="tr-TR" smtClean="0"/>
              <a:pPr>
                <a:defRPr/>
              </a:pPr>
              <a:t>‹#›</a:t>
            </a:fld>
            <a:endParaRPr lang="tr-TR" altLang="tr-TR"/>
          </a:p>
        </p:txBody>
      </p:sp>
    </p:spTree>
    <p:extLst>
      <p:ext uri="{BB962C8B-B14F-4D97-AF65-F5344CB8AC3E}">
        <p14:creationId xmlns:p14="http://schemas.microsoft.com/office/powerpoint/2010/main" val="1566033246"/>
      </p:ext>
    </p:extLst>
  </p:cSld>
  <p:clrMap bg1="lt1" tx1="dk1" bg2="lt2" tx2="dk2" accent1="accent1" accent2="accent2" accent3="accent3" accent4="accent4" accent5="accent5" accent6="accent6" hlink="hlink" folHlink="folHlink"/>
  <p:sldLayoutIdLst>
    <p:sldLayoutId id="2147485302" r:id="rId1"/>
    <p:sldLayoutId id="2147485303" r:id="rId2"/>
    <p:sldLayoutId id="2147485304" r:id="rId3"/>
    <p:sldLayoutId id="2147485305" r:id="rId4"/>
    <p:sldLayoutId id="2147485306" r:id="rId5"/>
    <p:sldLayoutId id="2147485307" r:id="rId6"/>
    <p:sldLayoutId id="2147485308" r:id="rId7"/>
    <p:sldLayoutId id="2147485309" r:id="rId8"/>
    <p:sldLayoutId id="2147485310" r:id="rId9"/>
    <p:sldLayoutId id="2147485311" r:id="rId10"/>
    <p:sldLayoutId id="2147485312" r:id="rId11"/>
  </p:sldLayoutIdLst>
  <p:transition spd="slow">
    <p:randomBar/>
    <p:sndAc>
      <p:stSnd>
        <p:snd r:embed="rId13" name="chimes.wav"/>
      </p:stSnd>
    </p:sndAc>
  </p:transition>
  <p:timing>
    <p:tnLst>
      <p:par>
        <p:cTn id="1" dur="indefinite" restart="never" nodeType="tmRoot"/>
      </p:par>
    </p:tnLst>
  </p:timing>
  <p:hf sldNum="0" hdr="0" ftr="0" dt="0"/>
  <p:txStyles>
    <p:titleStyle>
      <a:lvl1pPr algn="ctr" defTabSz="1280006" rtl="0" eaLnBrk="1" latinLnBrk="0" hangingPunct="1">
        <a:spcBef>
          <a:spcPct val="0"/>
        </a:spcBef>
        <a:buNone/>
        <a:defRPr sz="6200" kern="1200">
          <a:solidFill>
            <a:schemeClr val="tx1"/>
          </a:solidFill>
          <a:latin typeface="+mj-lt"/>
          <a:ea typeface="+mj-ea"/>
          <a:cs typeface="+mj-cs"/>
        </a:defRPr>
      </a:lvl1pPr>
    </p:titleStyle>
    <p:bodyStyle>
      <a:lvl1pPr marL="480003" indent="-480003" algn="l" defTabSz="1280006"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0005" indent="-400002" algn="l" defTabSz="1280006"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600008" indent="-320002" algn="l" defTabSz="1280006"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40011" indent="-320002" algn="l" defTabSz="1280006"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0014" indent="-320002" algn="l" defTabSz="1280006"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20017" indent="-320002" algn="l" defTabSz="1280006"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60020" indent="-320002" algn="l" defTabSz="1280006"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00025" indent="-320002" algn="l" defTabSz="1280006"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40028" indent="-320002" algn="l" defTabSz="1280006"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tr-TR"/>
      </a:defPPr>
      <a:lvl1pPr marL="0" algn="l" defTabSz="1280006" rtl="0" eaLnBrk="1" latinLnBrk="0" hangingPunct="1">
        <a:defRPr sz="2500" kern="1200">
          <a:solidFill>
            <a:schemeClr val="tx1"/>
          </a:solidFill>
          <a:latin typeface="+mn-lt"/>
          <a:ea typeface="+mn-ea"/>
          <a:cs typeface="+mn-cs"/>
        </a:defRPr>
      </a:lvl1pPr>
      <a:lvl2pPr marL="640003" algn="l" defTabSz="1280006" rtl="0" eaLnBrk="1" latinLnBrk="0" hangingPunct="1">
        <a:defRPr sz="2500" kern="1200">
          <a:solidFill>
            <a:schemeClr val="tx1"/>
          </a:solidFill>
          <a:latin typeface="+mn-lt"/>
          <a:ea typeface="+mn-ea"/>
          <a:cs typeface="+mn-cs"/>
        </a:defRPr>
      </a:lvl2pPr>
      <a:lvl3pPr marL="1280006" algn="l" defTabSz="1280006" rtl="0" eaLnBrk="1" latinLnBrk="0" hangingPunct="1">
        <a:defRPr sz="2500" kern="1200">
          <a:solidFill>
            <a:schemeClr val="tx1"/>
          </a:solidFill>
          <a:latin typeface="+mn-lt"/>
          <a:ea typeface="+mn-ea"/>
          <a:cs typeface="+mn-cs"/>
        </a:defRPr>
      </a:lvl3pPr>
      <a:lvl4pPr marL="1920009" algn="l" defTabSz="1280006" rtl="0" eaLnBrk="1" latinLnBrk="0" hangingPunct="1">
        <a:defRPr sz="2500" kern="1200">
          <a:solidFill>
            <a:schemeClr val="tx1"/>
          </a:solidFill>
          <a:latin typeface="+mn-lt"/>
          <a:ea typeface="+mn-ea"/>
          <a:cs typeface="+mn-cs"/>
        </a:defRPr>
      </a:lvl4pPr>
      <a:lvl5pPr marL="2560013" algn="l" defTabSz="1280006" rtl="0" eaLnBrk="1" latinLnBrk="0" hangingPunct="1">
        <a:defRPr sz="2500" kern="1200">
          <a:solidFill>
            <a:schemeClr val="tx1"/>
          </a:solidFill>
          <a:latin typeface="+mn-lt"/>
          <a:ea typeface="+mn-ea"/>
          <a:cs typeface="+mn-cs"/>
        </a:defRPr>
      </a:lvl5pPr>
      <a:lvl6pPr marL="3200016" algn="l" defTabSz="1280006" rtl="0" eaLnBrk="1" latinLnBrk="0" hangingPunct="1">
        <a:defRPr sz="2500" kern="1200">
          <a:solidFill>
            <a:schemeClr val="tx1"/>
          </a:solidFill>
          <a:latin typeface="+mn-lt"/>
          <a:ea typeface="+mn-ea"/>
          <a:cs typeface="+mn-cs"/>
        </a:defRPr>
      </a:lvl6pPr>
      <a:lvl7pPr marL="3840019" algn="l" defTabSz="1280006" rtl="0" eaLnBrk="1" latinLnBrk="0" hangingPunct="1">
        <a:defRPr sz="2500" kern="1200">
          <a:solidFill>
            <a:schemeClr val="tx1"/>
          </a:solidFill>
          <a:latin typeface="+mn-lt"/>
          <a:ea typeface="+mn-ea"/>
          <a:cs typeface="+mn-cs"/>
        </a:defRPr>
      </a:lvl7pPr>
      <a:lvl8pPr marL="4480022" algn="l" defTabSz="1280006" rtl="0" eaLnBrk="1" latinLnBrk="0" hangingPunct="1">
        <a:defRPr sz="2500" kern="1200">
          <a:solidFill>
            <a:schemeClr val="tx1"/>
          </a:solidFill>
          <a:latin typeface="+mn-lt"/>
          <a:ea typeface="+mn-ea"/>
          <a:cs typeface="+mn-cs"/>
        </a:defRPr>
      </a:lvl8pPr>
      <a:lvl9pPr marL="5120025" algn="l" defTabSz="1280006"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0.jpeg"/><Relationship Id="rId5" Type="http://schemas.microsoft.com/office/2007/relationships/hdphoto" Target="../media/hdphoto1.wdp"/><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2.jpe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7000"/>
            <a:lum/>
          </a:blip>
          <a:srcRect/>
          <a:stretch>
            <a:fillRect l="-17000" r="-17000"/>
          </a:stretch>
        </a:blipFill>
        <a:effectLst/>
      </p:bgPr>
    </p:bg>
    <p:spTree>
      <p:nvGrpSpPr>
        <p:cNvPr id="1" name=""/>
        <p:cNvGrpSpPr/>
        <p:nvPr/>
      </p:nvGrpSpPr>
      <p:grpSpPr>
        <a:xfrm>
          <a:off x="0" y="0"/>
          <a:ext cx="0" cy="0"/>
          <a:chOff x="0" y="0"/>
          <a:chExt cx="0" cy="0"/>
        </a:xfrm>
      </p:grpSpPr>
      <p:sp>
        <p:nvSpPr>
          <p:cNvPr id="8" name="1 Başlık"/>
          <p:cNvSpPr txBox="1">
            <a:spLocks/>
          </p:cNvSpPr>
          <p:nvPr/>
        </p:nvSpPr>
        <p:spPr>
          <a:xfrm>
            <a:off x="-1076" y="3648472"/>
            <a:ext cx="12801600" cy="3816424"/>
          </a:xfrm>
          <a:prstGeom prst="rect">
            <a:avLst/>
          </a:prstGeom>
          <a:solidFill>
            <a:schemeClr val="bg1">
              <a:lumMod val="65000"/>
              <a:alpha val="73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lIns="128016" tIns="64008" rIns="128016" bIns="64008" anchor="ctr">
            <a:normAutofit fontScale="97500"/>
          </a:bodyPr>
          <a:lstStyle>
            <a:defPPr>
              <a:defRPr lang="tr-TR"/>
            </a:defPPr>
            <a:lvl1pPr algn="ctr" eaLnBrk="1" hangingPunct="1">
              <a:defRPr sz="3600" b="1">
                <a:solidFill>
                  <a:schemeClr val="tx1"/>
                </a:solidFill>
                <a:latin typeface="Times New Roman" panose="02020603050405020304" pitchFamily="18" charset="0"/>
                <a:cs typeface="Times New Roman" panose="02020603050405020304" pitchFamily="18" charset="0"/>
              </a:defRPr>
            </a:lvl1pPr>
          </a:lstStyle>
          <a:p>
            <a:pPr>
              <a:defRPr/>
            </a:pPr>
            <a:r>
              <a:rPr lang="tr-TR" altLang="tr-TR" sz="35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r>
              <a:rPr lang="tr-TR" altLang="tr-TR" sz="3200" dirty="0">
                <a:solidFill>
                  <a:schemeClr val="bg1"/>
                </a:solidFill>
                <a:effectLst>
                  <a:outerShdw blurRad="38100" dist="38100" dir="2700000" algn="tl">
                    <a:srgbClr val="000000">
                      <a:alpha val="43137"/>
                    </a:srgbClr>
                  </a:outerShdw>
                </a:effectLst>
                <a:latin typeface="Arial" charset="0"/>
                <a:cs typeface="Arial" charset="0"/>
              </a:rPr>
              <a:t>AFYON İLİ EMİRDAĞ İLÇESİ HÜRRİYET MAHALLESİ  174 KONUT + 2 </a:t>
            </a:r>
            <a:r>
              <a:rPr lang="tr-TR" altLang="tr-TR" sz="3200" dirty="0" smtClean="0">
                <a:solidFill>
                  <a:schemeClr val="bg1"/>
                </a:solidFill>
                <a:effectLst>
                  <a:outerShdw blurRad="38100" dist="38100" dir="2700000" algn="tl">
                    <a:srgbClr val="000000">
                      <a:alpha val="43137"/>
                    </a:srgbClr>
                  </a:outerShdw>
                </a:effectLst>
                <a:latin typeface="Arial" charset="0"/>
                <a:cs typeface="Arial" charset="0"/>
              </a:rPr>
              <a:t>KD İNŞAATI </a:t>
            </a:r>
            <a:r>
              <a:rPr lang="tr-TR" altLang="tr-TR" sz="3200" dirty="0">
                <a:solidFill>
                  <a:schemeClr val="bg1"/>
                </a:solidFill>
                <a:effectLst>
                  <a:outerShdw blurRad="38100" dist="38100" dir="2700000" algn="tl">
                    <a:srgbClr val="000000">
                      <a:alpha val="43137"/>
                    </a:srgbClr>
                  </a:outerShdw>
                </a:effectLst>
                <a:latin typeface="Arial" charset="0"/>
                <a:cs typeface="Arial" charset="0"/>
              </a:rPr>
              <a:t>İLE ALTYAPI VE ÇEVRE DÜZENLEMESİ İŞİ</a:t>
            </a:r>
            <a:r>
              <a:rPr lang="tr-TR" altLang="tr-TR" sz="3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p>
          <a:p>
            <a:pPr>
              <a:defRPr/>
            </a:pPr>
            <a:r>
              <a:rPr lang="tr-TR" altLang="tr-TR" sz="25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(108 ADET 2+1 ,68 ADET 3+1)</a:t>
            </a:r>
            <a:endParaRPr lang="tr-TR" altLang="tr-TR" sz="25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6" name="Resim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randomBa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79" y="1632248"/>
            <a:ext cx="12801423" cy="7200800"/>
          </a:xfrm>
          <a:prstGeom prst="rect">
            <a:avLst/>
          </a:prstGeom>
          <a:ln>
            <a:noFill/>
          </a:ln>
          <a:effectLst>
            <a:softEdge rad="112500"/>
          </a:effectLst>
        </p:spPr>
      </p:pic>
      <p:pic>
        <p:nvPicPr>
          <p:cNvPr id="10" name="Resim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ikdörtgen 11"/>
          <p:cNvSpPr/>
          <p:nvPr/>
        </p:nvSpPr>
        <p:spPr>
          <a:xfrm>
            <a:off x="9425136" y="302931"/>
            <a:ext cx="3406510" cy="461665"/>
          </a:xfrm>
          <a:prstGeom prst="rect">
            <a:avLst/>
          </a:prstGeom>
        </p:spPr>
        <p:txBody>
          <a:bodyPr wrap="none">
            <a:spAutoFit/>
          </a:bodyPr>
          <a:lstStyle/>
          <a:p>
            <a:pPr>
              <a:defRPr/>
            </a:pPr>
            <a:r>
              <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rPr>
              <a:t>SAHA GÖRÜNÜŞLERİ</a:t>
            </a:r>
          </a:p>
        </p:txBody>
      </p:sp>
      <p:sp>
        <p:nvSpPr>
          <p:cNvPr id="13" name="Dikdörtgen 12"/>
          <p:cNvSpPr/>
          <p:nvPr/>
        </p:nvSpPr>
        <p:spPr>
          <a:xfrm>
            <a:off x="9433157" y="706344"/>
            <a:ext cx="2082621" cy="369332"/>
          </a:xfrm>
          <a:prstGeom prst="rect">
            <a:avLst/>
          </a:prstGeom>
        </p:spPr>
        <p:txBody>
          <a:bodyPr wrap="none">
            <a:spAutoFit/>
          </a:bodyPr>
          <a:lstStyle/>
          <a:p>
            <a:pPr>
              <a:defRPr/>
            </a:pPr>
            <a:r>
              <a:rPr lang="tr-TR" sz="18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MEVCUT DURUM</a:t>
            </a:r>
            <a:endParaRPr lang="tr-TR" sz="1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Dikdörtgen 6"/>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390507"/>
      </p:ext>
    </p:extLst>
  </p:cSld>
  <p:clrMapOvr>
    <a:masterClrMapping/>
  </p:clrMapOvr>
  <p:transition spd="slow">
    <p:randomBa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ikdörtgen 11"/>
          <p:cNvSpPr/>
          <p:nvPr/>
        </p:nvSpPr>
        <p:spPr>
          <a:xfrm>
            <a:off x="9425136" y="302931"/>
            <a:ext cx="3406510" cy="461665"/>
          </a:xfrm>
          <a:prstGeom prst="rect">
            <a:avLst/>
          </a:prstGeom>
        </p:spPr>
        <p:txBody>
          <a:bodyPr wrap="none">
            <a:spAutoFit/>
          </a:bodyPr>
          <a:lstStyle/>
          <a:p>
            <a:pPr>
              <a:defRPr/>
            </a:pPr>
            <a:r>
              <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rPr>
              <a:t>SAHA GÖRÜNÜŞLERİ</a:t>
            </a:r>
          </a:p>
        </p:txBody>
      </p:sp>
      <p:sp>
        <p:nvSpPr>
          <p:cNvPr id="13" name="Dikdörtgen 12"/>
          <p:cNvSpPr/>
          <p:nvPr/>
        </p:nvSpPr>
        <p:spPr>
          <a:xfrm>
            <a:off x="9433157" y="706344"/>
            <a:ext cx="1838965" cy="369332"/>
          </a:xfrm>
          <a:prstGeom prst="rect">
            <a:avLst/>
          </a:prstGeom>
        </p:spPr>
        <p:txBody>
          <a:bodyPr wrap="none">
            <a:spAutoFit/>
          </a:bodyPr>
          <a:lstStyle/>
          <a:p>
            <a:pPr>
              <a:defRPr/>
            </a:pPr>
            <a:r>
              <a:rPr lang="tr-TR" sz="18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ÖNERİ DURUM</a:t>
            </a:r>
            <a:endParaRPr lang="tr-TR" sz="1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Dikdörtgen 7"/>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79" y="1632248"/>
            <a:ext cx="12801422" cy="7200800"/>
          </a:xfrm>
          <a:prstGeom prst="rect">
            <a:avLst/>
          </a:prstGeom>
          <a:ln>
            <a:noFill/>
          </a:ln>
          <a:effectLst>
            <a:softEdge rad="112500"/>
          </a:effectLst>
        </p:spPr>
      </p:pic>
    </p:spTree>
    <p:extLst>
      <p:ext uri="{BB962C8B-B14F-4D97-AF65-F5344CB8AC3E}">
        <p14:creationId xmlns:p14="http://schemas.microsoft.com/office/powerpoint/2010/main" val="1497345285"/>
      </p:ext>
    </p:extLst>
  </p:cSld>
  <p:clrMapOvr>
    <a:masterClrMapping/>
  </p:clrMapOvr>
  <p:transition spd="slow">
    <p:randomBa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60240"/>
            <a:ext cx="12801600" cy="7200900"/>
          </a:xfrm>
          <a:prstGeom prst="rect">
            <a:avLst/>
          </a:prstGeom>
          <a:ln>
            <a:noFill/>
          </a:ln>
          <a:effectLst>
            <a:softEdge rad="112500"/>
          </a:effectLst>
        </p:spPr>
      </p:pic>
      <p:pic>
        <p:nvPicPr>
          <p:cNvPr id="7" name="Resim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ikdörtgen 8"/>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Dikdörtgen 9"/>
          <p:cNvSpPr/>
          <p:nvPr/>
        </p:nvSpPr>
        <p:spPr>
          <a:xfrm>
            <a:off x="9641160" y="306924"/>
            <a:ext cx="2731838" cy="461665"/>
          </a:xfrm>
          <a:prstGeom prst="rect">
            <a:avLst/>
          </a:prstGeom>
        </p:spPr>
        <p:txBody>
          <a:bodyPr wrap="none">
            <a:spAutoFit/>
          </a:bodyPr>
          <a:lstStyle/>
          <a:p>
            <a:pPr>
              <a:defRPr/>
            </a:pPr>
            <a:r>
              <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rPr>
              <a:t>PERSPEKTİFLER</a:t>
            </a:r>
          </a:p>
        </p:txBody>
      </p:sp>
    </p:spTree>
    <p:extLst>
      <p:ext uri="{BB962C8B-B14F-4D97-AF65-F5344CB8AC3E}">
        <p14:creationId xmlns:p14="http://schemas.microsoft.com/office/powerpoint/2010/main" val="1709777172"/>
      </p:ext>
    </p:extLst>
  </p:cSld>
  <p:clrMapOvr>
    <a:masterClrMapping/>
  </p:clrMapOvr>
  <p:transition spd="slow">
    <p:randomBa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65" y="1632247"/>
            <a:ext cx="12715835" cy="7152657"/>
          </a:xfrm>
          <a:prstGeom prst="rect">
            <a:avLst/>
          </a:prstGeom>
          <a:ln>
            <a:noFill/>
          </a:ln>
          <a:effectLst>
            <a:softEdge rad="112500"/>
          </a:effectLst>
        </p:spPr>
      </p:pic>
      <p:pic>
        <p:nvPicPr>
          <p:cNvPr id="7" name="Resim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ikdörtgen 8"/>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Dikdörtgen 9"/>
          <p:cNvSpPr/>
          <p:nvPr/>
        </p:nvSpPr>
        <p:spPr>
          <a:xfrm>
            <a:off x="9641160" y="306924"/>
            <a:ext cx="2731838" cy="461665"/>
          </a:xfrm>
          <a:prstGeom prst="rect">
            <a:avLst/>
          </a:prstGeom>
        </p:spPr>
        <p:txBody>
          <a:bodyPr wrap="none">
            <a:spAutoFit/>
          </a:bodyPr>
          <a:lstStyle/>
          <a:p>
            <a:pPr>
              <a:defRPr/>
            </a:pPr>
            <a:r>
              <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rPr>
              <a:t>PERSPEKTİFLER</a:t>
            </a:r>
          </a:p>
        </p:txBody>
      </p:sp>
    </p:spTree>
    <p:extLst>
      <p:ext uri="{BB962C8B-B14F-4D97-AF65-F5344CB8AC3E}">
        <p14:creationId xmlns:p14="http://schemas.microsoft.com/office/powerpoint/2010/main" val="2186175313"/>
      </p:ext>
    </p:extLst>
  </p:cSld>
  <p:clrMapOvr>
    <a:masterClrMapping/>
  </p:clrMapOvr>
  <p:transition spd="slow">
    <p:randomBa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92" y="1560240"/>
            <a:ext cx="12673407" cy="7128792"/>
          </a:xfrm>
          <a:prstGeom prst="rect">
            <a:avLst/>
          </a:prstGeom>
          <a:ln>
            <a:noFill/>
          </a:ln>
          <a:effectLst>
            <a:softEdge rad="112500"/>
          </a:effectLst>
        </p:spPr>
      </p:pic>
      <p:pic>
        <p:nvPicPr>
          <p:cNvPr id="7" name="Resim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ikdörtgen 8"/>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Dikdörtgen 9"/>
          <p:cNvSpPr/>
          <p:nvPr/>
        </p:nvSpPr>
        <p:spPr>
          <a:xfrm>
            <a:off x="9641160" y="306924"/>
            <a:ext cx="2731838" cy="461665"/>
          </a:xfrm>
          <a:prstGeom prst="rect">
            <a:avLst/>
          </a:prstGeom>
        </p:spPr>
        <p:txBody>
          <a:bodyPr wrap="none">
            <a:spAutoFit/>
          </a:bodyPr>
          <a:lstStyle/>
          <a:p>
            <a:pPr>
              <a:defRPr/>
            </a:pPr>
            <a:r>
              <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rPr>
              <a:t>PERSPEKTİFLER</a:t>
            </a:r>
          </a:p>
        </p:txBody>
      </p:sp>
    </p:spTree>
    <p:extLst>
      <p:ext uri="{BB962C8B-B14F-4D97-AF65-F5344CB8AC3E}">
        <p14:creationId xmlns:p14="http://schemas.microsoft.com/office/powerpoint/2010/main" val="304582917"/>
      </p:ext>
    </p:extLst>
  </p:cSld>
  <p:clrMapOvr>
    <a:masterClrMapping/>
  </p:clrMapOvr>
  <p:transition spd="slow">
    <p:randomBa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60240"/>
            <a:ext cx="12801600" cy="7200900"/>
          </a:xfrm>
          <a:prstGeom prst="rect">
            <a:avLst/>
          </a:prstGeom>
          <a:ln>
            <a:noFill/>
          </a:ln>
          <a:effectLst>
            <a:softEdge rad="112500"/>
          </a:effectLst>
        </p:spPr>
      </p:pic>
      <p:pic>
        <p:nvPicPr>
          <p:cNvPr id="7" name="Resim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ikdörtgen 8"/>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Dikdörtgen 9"/>
          <p:cNvSpPr/>
          <p:nvPr/>
        </p:nvSpPr>
        <p:spPr>
          <a:xfrm>
            <a:off x="9641160" y="306924"/>
            <a:ext cx="2731838" cy="461665"/>
          </a:xfrm>
          <a:prstGeom prst="rect">
            <a:avLst/>
          </a:prstGeom>
        </p:spPr>
        <p:txBody>
          <a:bodyPr wrap="none">
            <a:spAutoFit/>
          </a:bodyPr>
          <a:lstStyle/>
          <a:p>
            <a:pPr>
              <a:defRPr/>
            </a:pPr>
            <a:r>
              <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rPr>
              <a:t>PERSPEKTİFLER</a:t>
            </a:r>
          </a:p>
        </p:txBody>
      </p:sp>
    </p:spTree>
    <p:extLst>
      <p:ext uri="{BB962C8B-B14F-4D97-AF65-F5344CB8AC3E}">
        <p14:creationId xmlns:p14="http://schemas.microsoft.com/office/powerpoint/2010/main" val="3405653942"/>
      </p:ext>
    </p:extLst>
  </p:cSld>
  <p:clrMapOvr>
    <a:masterClrMapping/>
  </p:clrMapOvr>
  <p:transition spd="slow">
    <p:randomBa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92" y="1560240"/>
            <a:ext cx="12673407" cy="7128791"/>
          </a:xfrm>
          <a:prstGeom prst="rect">
            <a:avLst/>
          </a:prstGeom>
          <a:ln>
            <a:noFill/>
          </a:ln>
          <a:effectLst>
            <a:softEdge rad="112500"/>
          </a:effectLst>
        </p:spPr>
      </p:pic>
      <p:pic>
        <p:nvPicPr>
          <p:cNvPr id="7" name="Resim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ikdörtgen 8"/>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Dikdörtgen 9"/>
          <p:cNvSpPr/>
          <p:nvPr/>
        </p:nvSpPr>
        <p:spPr>
          <a:xfrm>
            <a:off x="9641160" y="306924"/>
            <a:ext cx="2731838" cy="461665"/>
          </a:xfrm>
          <a:prstGeom prst="rect">
            <a:avLst/>
          </a:prstGeom>
        </p:spPr>
        <p:txBody>
          <a:bodyPr wrap="none">
            <a:spAutoFit/>
          </a:bodyPr>
          <a:lstStyle/>
          <a:p>
            <a:pPr>
              <a:defRPr/>
            </a:pPr>
            <a:r>
              <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rPr>
              <a:t>PERSPEKTİFLER</a:t>
            </a:r>
          </a:p>
        </p:txBody>
      </p:sp>
    </p:spTree>
    <p:extLst>
      <p:ext uri="{BB962C8B-B14F-4D97-AF65-F5344CB8AC3E}">
        <p14:creationId xmlns:p14="http://schemas.microsoft.com/office/powerpoint/2010/main" val="2209233039"/>
      </p:ext>
    </p:extLst>
  </p:cSld>
  <p:clrMapOvr>
    <a:masterClrMapping/>
  </p:clrMapOvr>
  <p:transition spd="slow">
    <p:randomBa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60240"/>
            <a:ext cx="12801600" cy="7200900"/>
          </a:xfrm>
          <a:prstGeom prst="rect">
            <a:avLst/>
          </a:prstGeom>
          <a:ln>
            <a:noFill/>
          </a:ln>
          <a:effectLst>
            <a:softEdge rad="112500"/>
          </a:effectLst>
        </p:spPr>
      </p:pic>
      <p:pic>
        <p:nvPicPr>
          <p:cNvPr id="7" name="Resim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ikdörtgen 8"/>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Dikdörtgen 9"/>
          <p:cNvSpPr/>
          <p:nvPr/>
        </p:nvSpPr>
        <p:spPr>
          <a:xfrm>
            <a:off x="9641160" y="306924"/>
            <a:ext cx="2731838" cy="461665"/>
          </a:xfrm>
          <a:prstGeom prst="rect">
            <a:avLst/>
          </a:prstGeom>
        </p:spPr>
        <p:txBody>
          <a:bodyPr wrap="none">
            <a:spAutoFit/>
          </a:bodyPr>
          <a:lstStyle/>
          <a:p>
            <a:pPr>
              <a:defRPr/>
            </a:pPr>
            <a:r>
              <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rPr>
              <a:t>PERSPEKTİFLER</a:t>
            </a:r>
          </a:p>
        </p:txBody>
      </p:sp>
    </p:spTree>
    <p:extLst>
      <p:ext uri="{BB962C8B-B14F-4D97-AF65-F5344CB8AC3E}">
        <p14:creationId xmlns:p14="http://schemas.microsoft.com/office/powerpoint/2010/main" val="921370716"/>
      </p:ext>
    </p:extLst>
  </p:cSld>
  <p:clrMapOvr>
    <a:masterClrMapping/>
  </p:clrMapOvr>
  <p:transition spd="slow">
    <p:randomBa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60240"/>
            <a:ext cx="12801600" cy="7200900"/>
          </a:xfrm>
          <a:prstGeom prst="rect">
            <a:avLst/>
          </a:prstGeom>
          <a:ln>
            <a:noFill/>
          </a:ln>
          <a:effectLst>
            <a:softEdge rad="112500"/>
          </a:effectLst>
        </p:spPr>
      </p:pic>
      <p:pic>
        <p:nvPicPr>
          <p:cNvPr id="7" name="Resim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ikdörtgen 8"/>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Dikdörtgen 9"/>
          <p:cNvSpPr/>
          <p:nvPr/>
        </p:nvSpPr>
        <p:spPr>
          <a:xfrm>
            <a:off x="9641160" y="306924"/>
            <a:ext cx="2731838" cy="461665"/>
          </a:xfrm>
          <a:prstGeom prst="rect">
            <a:avLst/>
          </a:prstGeom>
        </p:spPr>
        <p:txBody>
          <a:bodyPr wrap="none">
            <a:spAutoFit/>
          </a:bodyPr>
          <a:lstStyle/>
          <a:p>
            <a:pPr>
              <a:defRPr/>
            </a:pPr>
            <a:r>
              <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rPr>
              <a:t>PERSPEKTİFLER</a:t>
            </a:r>
          </a:p>
        </p:txBody>
      </p:sp>
    </p:spTree>
    <p:extLst>
      <p:ext uri="{BB962C8B-B14F-4D97-AF65-F5344CB8AC3E}">
        <p14:creationId xmlns:p14="http://schemas.microsoft.com/office/powerpoint/2010/main" val="2578007647"/>
      </p:ext>
    </p:extLst>
  </p:cSld>
  <p:clrMapOvr>
    <a:masterClrMapping/>
  </p:clrMapOvr>
  <p:transition spd="slow">
    <p:randomBa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60240"/>
            <a:ext cx="12801600" cy="7200900"/>
          </a:xfrm>
          <a:prstGeom prst="rect">
            <a:avLst/>
          </a:prstGeom>
          <a:ln>
            <a:noFill/>
          </a:ln>
          <a:effectLst>
            <a:softEdge rad="112500"/>
          </a:effectLst>
        </p:spPr>
      </p:pic>
      <p:pic>
        <p:nvPicPr>
          <p:cNvPr id="7" name="Resim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ikdörtgen 8"/>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Dikdörtgen 9"/>
          <p:cNvSpPr/>
          <p:nvPr/>
        </p:nvSpPr>
        <p:spPr>
          <a:xfrm>
            <a:off x="9641160" y="306924"/>
            <a:ext cx="2731838" cy="461665"/>
          </a:xfrm>
          <a:prstGeom prst="rect">
            <a:avLst/>
          </a:prstGeom>
        </p:spPr>
        <p:txBody>
          <a:bodyPr wrap="none">
            <a:spAutoFit/>
          </a:bodyPr>
          <a:lstStyle/>
          <a:p>
            <a:pPr>
              <a:defRPr/>
            </a:pPr>
            <a:r>
              <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rPr>
              <a:t>PERSPEKTİFLER</a:t>
            </a:r>
          </a:p>
        </p:txBody>
      </p:sp>
    </p:spTree>
    <p:extLst>
      <p:ext uri="{BB962C8B-B14F-4D97-AF65-F5344CB8AC3E}">
        <p14:creationId xmlns:p14="http://schemas.microsoft.com/office/powerpoint/2010/main" val="2578007647"/>
      </p:ext>
    </p:extLst>
  </p:cSld>
  <p:clrMapOvr>
    <a:masterClrMapping/>
  </p:clrMapOvr>
  <p:transition spd="slow">
    <p:randomBa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8" name="1 Başlık"/>
          <p:cNvSpPr txBox="1">
            <a:spLocks/>
          </p:cNvSpPr>
          <p:nvPr/>
        </p:nvSpPr>
        <p:spPr>
          <a:xfrm>
            <a:off x="-1076" y="3648472"/>
            <a:ext cx="12801600" cy="3816424"/>
          </a:xfrm>
          <a:prstGeom prst="rect">
            <a:avLst/>
          </a:prstGeom>
          <a:solidFill>
            <a:schemeClr val="bg1">
              <a:lumMod val="65000"/>
              <a:alpha val="73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lIns="128016" tIns="64008" rIns="128016" bIns="64008" anchor="ctr">
            <a:normAutofit fontScale="97500"/>
          </a:bodyPr>
          <a:lstStyle>
            <a:defPPr>
              <a:defRPr lang="tr-TR"/>
            </a:defPPr>
            <a:lvl1pPr algn="ctr" eaLnBrk="1" hangingPunct="1">
              <a:defRPr sz="3600" b="1">
                <a:solidFill>
                  <a:schemeClr val="tx1"/>
                </a:solidFill>
                <a:latin typeface="Times New Roman" panose="02020603050405020304" pitchFamily="18" charset="0"/>
                <a:cs typeface="Times New Roman" panose="02020603050405020304" pitchFamily="18" charset="0"/>
              </a:defRPr>
            </a:lvl1pPr>
          </a:lstStyle>
          <a:p>
            <a:pPr>
              <a:defRPr/>
            </a:pPr>
            <a:endParaRPr lang="tr-TR" altLang="tr-TR" sz="25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4100" name="4 Dikdörtgen"/>
          <p:cNvSpPr>
            <a:spLocks noChangeArrowheads="1"/>
          </p:cNvSpPr>
          <p:nvPr/>
        </p:nvSpPr>
        <p:spPr bwMode="auto">
          <a:xfrm>
            <a:off x="124764" y="3753808"/>
            <a:ext cx="12468724" cy="2052870"/>
          </a:xfrm>
          <a:prstGeom prst="rect">
            <a:avLst/>
          </a:prstGeom>
          <a:noFill/>
          <a:ln w="9525">
            <a:noFill/>
            <a:miter lim="800000"/>
            <a:headEnd/>
            <a:tailEnd/>
          </a:ln>
          <a:effectLst>
            <a:innerShdw>
              <a:srgbClr val="FF0000"/>
            </a:innerShdw>
          </a:effectLst>
          <a:scene3d>
            <a:camera prst="orthographicFront"/>
            <a:lightRig rig="balanced" dir="t"/>
          </a:scene3d>
          <a:sp3d contourW="12700">
            <a:bevelT w="6350"/>
            <a:bevelB w="6350"/>
            <a:contourClr>
              <a:schemeClr val="tx1">
                <a:lumMod val="95000"/>
              </a:schemeClr>
            </a:contourClr>
          </a:sp3d>
        </p:spPr>
        <p:txBody>
          <a:bodyPr wrap="square" lIns="128016" tIns="64008" rIns="128016" bIns="64008">
            <a:spAutoFit/>
          </a:bodyPr>
          <a:lstStyle/>
          <a:p>
            <a:pPr eaLnBrk="0" hangingPunct="0">
              <a:defRPr/>
            </a:pPr>
            <a:r>
              <a:rPr lang="tr-TR" b="1" dirty="0">
                <a:solidFill>
                  <a:srgbClr val="FF0000"/>
                </a:solidFill>
                <a:effectLst>
                  <a:outerShdw blurRad="38100" dist="38100" dir="2700000" algn="tl">
                    <a:srgbClr val="000000">
                      <a:alpha val="43137"/>
                    </a:srgbClr>
                  </a:outerShdw>
                </a:effectLst>
              </a:rPr>
              <a:t>1. </a:t>
            </a:r>
            <a:r>
              <a:rPr lang="tr-TR" b="1" dirty="0">
                <a:solidFill>
                  <a:schemeClr val="bg1"/>
                </a:solidFill>
                <a:effectLst>
                  <a:outerShdw blurRad="38100" dist="38100" dir="2700000" algn="tl">
                    <a:srgbClr val="000000">
                      <a:alpha val="43137"/>
                    </a:srgbClr>
                  </a:outerShdw>
                </a:effectLst>
              </a:rPr>
              <a:t>GENEL </a:t>
            </a:r>
            <a:r>
              <a:rPr lang="tr-TR" b="1" dirty="0" smtClean="0">
                <a:solidFill>
                  <a:schemeClr val="bg1"/>
                </a:solidFill>
                <a:effectLst>
                  <a:outerShdw blurRad="38100" dist="38100" dir="2700000" algn="tl">
                    <a:srgbClr val="000000">
                      <a:alpha val="43137"/>
                    </a:srgbClr>
                  </a:outerShdw>
                </a:effectLst>
              </a:rPr>
              <a:t>BİLGİLER</a:t>
            </a:r>
            <a:r>
              <a:rPr lang="tr-TR" b="1" dirty="0" smtClean="0">
                <a:solidFill>
                  <a:srgbClr val="FF0000"/>
                </a:solidFill>
                <a:effectLst>
                  <a:outerShdw blurRad="38100" dist="38100" dir="2700000" algn="tl">
                    <a:srgbClr val="000000">
                      <a:alpha val="43137"/>
                    </a:srgbClr>
                  </a:outerShdw>
                </a:effectLst>
              </a:rPr>
              <a:t>……………………… </a:t>
            </a:r>
            <a:r>
              <a:rPr lang="tr-TR" dirty="0" smtClean="0">
                <a:solidFill>
                  <a:srgbClr val="FF0000"/>
                </a:solidFill>
              </a:rPr>
              <a:t>sayfa 3-4</a:t>
            </a:r>
            <a:endParaRPr lang="tr-TR" dirty="0">
              <a:solidFill>
                <a:schemeClr val="bg1"/>
              </a:solidFill>
            </a:endParaRPr>
          </a:p>
          <a:p>
            <a:pPr eaLnBrk="0" hangingPunct="0">
              <a:defRPr/>
            </a:pPr>
            <a:r>
              <a:rPr lang="tr-TR" b="1" dirty="0">
                <a:solidFill>
                  <a:srgbClr val="FF0000"/>
                </a:solidFill>
                <a:effectLst>
                  <a:outerShdw blurRad="38100" dist="38100" dir="2700000" algn="tl">
                    <a:srgbClr val="000000">
                      <a:alpha val="43137"/>
                    </a:srgbClr>
                  </a:outerShdw>
                </a:effectLst>
              </a:rPr>
              <a:t>2. </a:t>
            </a:r>
            <a:r>
              <a:rPr lang="tr-TR" b="1" dirty="0" smtClean="0">
                <a:solidFill>
                  <a:schemeClr val="bg1"/>
                </a:solidFill>
                <a:effectLst>
                  <a:outerShdw blurRad="38100" dist="38100" dir="2700000" algn="tl">
                    <a:srgbClr val="000000">
                      <a:alpha val="43137"/>
                    </a:srgbClr>
                  </a:outerShdw>
                </a:effectLst>
              </a:rPr>
              <a:t>VAZİYET PLANI </a:t>
            </a:r>
            <a:r>
              <a:rPr lang="tr-TR" b="1" dirty="0" smtClean="0">
                <a:solidFill>
                  <a:srgbClr val="FF0000"/>
                </a:solidFill>
                <a:effectLst>
                  <a:outerShdw blurRad="38100" dist="38100" dir="2700000" algn="tl">
                    <a:srgbClr val="000000">
                      <a:alpha val="43137"/>
                    </a:srgbClr>
                  </a:outerShdw>
                </a:effectLst>
              </a:rPr>
              <a:t>…………………………</a:t>
            </a:r>
            <a:r>
              <a:rPr lang="tr-TR" dirty="0" smtClean="0">
                <a:solidFill>
                  <a:srgbClr val="FF0000"/>
                </a:solidFill>
              </a:rPr>
              <a:t>sayfa  5</a:t>
            </a:r>
          </a:p>
          <a:p>
            <a:pPr eaLnBrk="0" hangingPunct="0">
              <a:defRPr/>
            </a:pPr>
            <a:r>
              <a:rPr lang="tr-TR" b="1" dirty="0" smtClean="0">
                <a:solidFill>
                  <a:srgbClr val="FF0000"/>
                </a:solidFill>
                <a:effectLst>
                  <a:outerShdw blurRad="38100" dist="38100" dir="2700000" algn="tl">
                    <a:srgbClr val="000000">
                      <a:alpha val="43137"/>
                    </a:srgbClr>
                  </a:outerShdw>
                </a:effectLst>
              </a:rPr>
              <a:t>3. </a:t>
            </a:r>
            <a:r>
              <a:rPr lang="tr-TR" b="1" dirty="0" smtClean="0">
                <a:solidFill>
                  <a:schemeClr val="bg1"/>
                </a:solidFill>
                <a:effectLst>
                  <a:outerShdw blurRad="38100" dist="38100" dir="2700000" algn="tl">
                    <a:srgbClr val="000000">
                      <a:alpha val="43137"/>
                    </a:srgbClr>
                  </a:outerShdw>
                </a:effectLst>
              </a:rPr>
              <a:t>ARAZİ DURUMU</a:t>
            </a:r>
            <a:r>
              <a:rPr lang="tr-TR" b="1" dirty="0" smtClean="0">
                <a:solidFill>
                  <a:srgbClr val="FF0000"/>
                </a:solidFill>
                <a:effectLst>
                  <a:outerShdw blurRad="38100" dist="38100" dir="2700000" algn="tl">
                    <a:srgbClr val="000000">
                      <a:alpha val="43137"/>
                    </a:srgbClr>
                  </a:outerShdw>
                </a:effectLst>
              </a:rPr>
              <a:t>…………………………</a:t>
            </a:r>
            <a:r>
              <a:rPr lang="tr-TR" dirty="0">
                <a:solidFill>
                  <a:srgbClr val="FF0000"/>
                </a:solidFill>
              </a:rPr>
              <a:t>sayfa  </a:t>
            </a:r>
            <a:r>
              <a:rPr lang="tr-TR" dirty="0" smtClean="0">
                <a:solidFill>
                  <a:srgbClr val="FF0000"/>
                </a:solidFill>
              </a:rPr>
              <a:t>6-11</a:t>
            </a:r>
            <a:endParaRPr lang="tr-TR" b="1" dirty="0">
              <a:solidFill>
                <a:schemeClr val="bg1"/>
              </a:solidFill>
              <a:effectLst>
                <a:outerShdw blurRad="38100" dist="38100" dir="2700000" algn="tl">
                  <a:srgbClr val="000000">
                    <a:alpha val="43137"/>
                  </a:srgbClr>
                </a:outerShdw>
              </a:effectLst>
            </a:endParaRPr>
          </a:p>
          <a:p>
            <a:pPr eaLnBrk="0" hangingPunct="0">
              <a:defRPr/>
            </a:pPr>
            <a:r>
              <a:rPr lang="tr-TR" b="1" dirty="0" smtClean="0">
                <a:solidFill>
                  <a:srgbClr val="FF0000"/>
                </a:solidFill>
                <a:effectLst>
                  <a:outerShdw blurRad="38100" dist="38100" dir="2700000" algn="tl">
                    <a:srgbClr val="000000">
                      <a:alpha val="43137"/>
                    </a:srgbClr>
                  </a:outerShdw>
                </a:effectLst>
              </a:rPr>
              <a:t>4. </a:t>
            </a:r>
            <a:r>
              <a:rPr lang="tr-TR" b="1" dirty="0" smtClean="0">
                <a:solidFill>
                  <a:schemeClr val="bg1"/>
                </a:solidFill>
                <a:effectLst>
                  <a:outerShdw blurRad="38100" dist="38100" dir="2700000" algn="tl">
                    <a:srgbClr val="000000">
                      <a:alpha val="43137"/>
                    </a:srgbClr>
                  </a:outerShdw>
                </a:effectLst>
              </a:rPr>
              <a:t>PERSPEKTİFLER</a:t>
            </a:r>
            <a:r>
              <a:rPr lang="tr-TR" b="1" dirty="0" smtClean="0">
                <a:solidFill>
                  <a:srgbClr val="FF0000"/>
                </a:solidFill>
                <a:effectLst>
                  <a:outerShdw blurRad="38100" dist="38100" dir="2700000" algn="tl">
                    <a:srgbClr val="000000">
                      <a:alpha val="43137"/>
                    </a:srgbClr>
                  </a:outerShdw>
                </a:effectLst>
              </a:rPr>
              <a:t>……………………….</a:t>
            </a:r>
            <a:r>
              <a:rPr lang="tr-TR" dirty="0">
                <a:solidFill>
                  <a:srgbClr val="FF0000"/>
                </a:solidFill>
              </a:rPr>
              <a:t> sayfa </a:t>
            </a:r>
            <a:r>
              <a:rPr lang="tr-TR" dirty="0" smtClean="0">
                <a:solidFill>
                  <a:srgbClr val="FF0000"/>
                </a:solidFill>
              </a:rPr>
              <a:t>12-20</a:t>
            </a:r>
          </a:p>
          <a:p>
            <a:pPr marL="457200" indent="-457200" eaLnBrk="0" hangingPunct="0">
              <a:defRPr/>
            </a:pPr>
            <a:r>
              <a:rPr lang="tr-TR" b="1" dirty="0" smtClean="0">
                <a:solidFill>
                  <a:srgbClr val="FF0000"/>
                </a:solidFill>
                <a:effectLst>
                  <a:outerShdw blurRad="38100" dist="38100" dir="2700000" algn="tl">
                    <a:srgbClr val="000000">
                      <a:alpha val="43137"/>
                    </a:srgbClr>
                  </a:outerShdw>
                </a:effectLst>
              </a:rPr>
              <a:t>5. </a:t>
            </a:r>
            <a:r>
              <a:rPr lang="tr-TR" b="1" dirty="0">
                <a:solidFill>
                  <a:schemeClr val="bg1"/>
                </a:solidFill>
                <a:effectLst>
                  <a:outerShdw blurRad="38100" dist="38100" dir="2700000" algn="tl">
                    <a:srgbClr val="000000">
                      <a:alpha val="43137"/>
                    </a:srgbClr>
                  </a:outerShdw>
                </a:effectLst>
              </a:rPr>
              <a:t>KAT </a:t>
            </a:r>
            <a:r>
              <a:rPr lang="tr-TR" b="1" dirty="0" smtClean="0">
                <a:solidFill>
                  <a:schemeClr val="bg1"/>
                </a:solidFill>
                <a:effectLst>
                  <a:outerShdw blurRad="38100" dist="38100" dir="2700000" algn="tl">
                    <a:srgbClr val="000000">
                      <a:alpha val="43137"/>
                    </a:srgbClr>
                  </a:outerShdw>
                </a:effectLst>
              </a:rPr>
              <a:t>PLANLARI</a:t>
            </a:r>
            <a:r>
              <a:rPr lang="tr-TR" b="1" dirty="0" smtClean="0">
                <a:solidFill>
                  <a:srgbClr val="FF0000"/>
                </a:solidFill>
                <a:effectLst>
                  <a:outerShdw blurRad="38100" dist="38100" dir="2700000" algn="tl">
                    <a:srgbClr val="000000">
                      <a:alpha val="43137"/>
                    </a:srgbClr>
                  </a:outerShdw>
                </a:effectLst>
              </a:rPr>
              <a:t>…………………………..</a:t>
            </a:r>
            <a:r>
              <a:rPr lang="tr-TR" dirty="0" smtClean="0">
                <a:solidFill>
                  <a:srgbClr val="FF0000"/>
                </a:solidFill>
              </a:rPr>
              <a:t>sayfa 21-22</a:t>
            </a:r>
            <a:endParaRPr lang="tr-TR" b="1" dirty="0">
              <a:solidFill>
                <a:schemeClr val="bg1"/>
              </a:solidFill>
              <a:effectLst>
                <a:outerShdw blurRad="38100" dist="38100" dir="2700000" algn="tl">
                  <a:srgbClr val="000000">
                    <a:alpha val="43137"/>
                  </a:srgbClr>
                </a:outerShdw>
              </a:effectLst>
            </a:endParaRPr>
          </a:p>
        </p:txBody>
      </p:sp>
      <p:pic>
        <p:nvPicPr>
          <p:cNvPr id="7179" name="Resim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2"/>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ustDataLst>
      <p:tags r:id="rId1"/>
    </p:custDataLst>
  </p:cSld>
  <p:clrMapOvr>
    <a:masterClrMapping/>
  </p:clrMapOvr>
  <p:transition spd="slow">
    <p:randomBa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1560240"/>
            <a:ext cx="12801594" cy="7200897"/>
          </a:xfrm>
          <a:prstGeom prst="rect">
            <a:avLst/>
          </a:prstGeom>
          <a:ln>
            <a:noFill/>
          </a:ln>
          <a:effectLst>
            <a:softEdge rad="112500"/>
          </a:effectLst>
        </p:spPr>
      </p:pic>
      <p:pic>
        <p:nvPicPr>
          <p:cNvPr id="7" name="Resim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ikdörtgen 8"/>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Dikdörtgen 9"/>
          <p:cNvSpPr/>
          <p:nvPr/>
        </p:nvSpPr>
        <p:spPr>
          <a:xfrm>
            <a:off x="9641160" y="306924"/>
            <a:ext cx="2731838" cy="461665"/>
          </a:xfrm>
          <a:prstGeom prst="rect">
            <a:avLst/>
          </a:prstGeom>
        </p:spPr>
        <p:txBody>
          <a:bodyPr wrap="none">
            <a:spAutoFit/>
          </a:bodyPr>
          <a:lstStyle/>
          <a:p>
            <a:pPr>
              <a:defRPr/>
            </a:pPr>
            <a:r>
              <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rPr>
              <a:t>PERSPEKTİFLER</a:t>
            </a:r>
          </a:p>
        </p:txBody>
      </p:sp>
    </p:spTree>
    <p:extLst>
      <p:ext uri="{BB962C8B-B14F-4D97-AF65-F5344CB8AC3E}">
        <p14:creationId xmlns:p14="http://schemas.microsoft.com/office/powerpoint/2010/main" val="2003243294"/>
      </p:ext>
    </p:extLst>
  </p:cSld>
  <p:clrMapOvr>
    <a:masterClrMapping/>
  </p:clrMapOvr>
  <p:transition spd="slow">
    <p:randomBa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
          <p:cNvSpPr txBox="1"/>
          <p:nvPr/>
        </p:nvSpPr>
        <p:spPr>
          <a:xfrm>
            <a:off x="420227" y="1436688"/>
            <a:ext cx="3795718" cy="2246769"/>
          </a:xfrm>
          <a:prstGeom prst="rect">
            <a:avLst/>
          </a:prstGeom>
          <a:noFill/>
        </p:spPr>
        <p:txBody>
          <a:bodyPr wrap="square" rtlCol="0">
            <a:spAutoFit/>
          </a:bodyPr>
          <a:lstStyle/>
          <a:p>
            <a:r>
              <a:rPr lang="tr-TR" sz="1000" dirty="0" smtClean="0">
                <a:solidFill>
                  <a:schemeClr val="bg1"/>
                </a:solidFill>
              </a:rPr>
              <a:t>SALON</a:t>
            </a:r>
            <a:r>
              <a:rPr lang="tr-TR" sz="1000" dirty="0">
                <a:solidFill>
                  <a:schemeClr val="bg1"/>
                </a:solidFill>
              </a:rPr>
              <a:t>	 </a:t>
            </a:r>
            <a:r>
              <a:rPr lang="tr-TR" sz="1000" dirty="0" smtClean="0">
                <a:solidFill>
                  <a:schemeClr val="bg1"/>
                </a:solidFill>
              </a:rPr>
              <a:t>:21.05 M2</a:t>
            </a:r>
            <a:endParaRPr lang="tr-TR" sz="1000" dirty="0">
              <a:solidFill>
                <a:schemeClr val="bg1"/>
              </a:solidFill>
            </a:endParaRPr>
          </a:p>
          <a:p>
            <a:r>
              <a:rPr lang="tr-TR" sz="1000" dirty="0">
                <a:solidFill>
                  <a:schemeClr val="bg1"/>
                </a:solidFill>
              </a:rPr>
              <a:t>MUTFAK	</a:t>
            </a:r>
            <a:r>
              <a:rPr lang="tr-TR" sz="1000" dirty="0" smtClean="0">
                <a:solidFill>
                  <a:schemeClr val="bg1"/>
                </a:solidFill>
              </a:rPr>
              <a:t> : 8.44 M2</a:t>
            </a:r>
          </a:p>
          <a:p>
            <a:r>
              <a:rPr lang="tr-TR" sz="1000" dirty="0" smtClean="0">
                <a:solidFill>
                  <a:schemeClr val="bg1"/>
                </a:solidFill>
              </a:rPr>
              <a:t>ANTRE</a:t>
            </a:r>
            <a:r>
              <a:rPr lang="tr-TR" sz="1000" dirty="0">
                <a:solidFill>
                  <a:schemeClr val="bg1"/>
                </a:solidFill>
              </a:rPr>
              <a:t>	 </a:t>
            </a:r>
            <a:r>
              <a:rPr lang="tr-TR" sz="1000" dirty="0" smtClean="0">
                <a:solidFill>
                  <a:schemeClr val="bg1"/>
                </a:solidFill>
              </a:rPr>
              <a:t>: 3.55 M2</a:t>
            </a:r>
            <a:endParaRPr lang="tr-TR" sz="1000" dirty="0">
              <a:solidFill>
                <a:schemeClr val="bg1"/>
              </a:solidFill>
            </a:endParaRPr>
          </a:p>
          <a:p>
            <a:r>
              <a:rPr lang="tr-TR" sz="1000" dirty="0" smtClean="0">
                <a:solidFill>
                  <a:schemeClr val="bg1"/>
                </a:solidFill>
              </a:rPr>
              <a:t>HOL</a:t>
            </a:r>
            <a:r>
              <a:rPr lang="tr-TR" sz="1000" dirty="0">
                <a:solidFill>
                  <a:schemeClr val="bg1"/>
                </a:solidFill>
              </a:rPr>
              <a:t>	</a:t>
            </a:r>
            <a:r>
              <a:rPr lang="tr-TR" sz="1000" dirty="0" smtClean="0">
                <a:solidFill>
                  <a:schemeClr val="bg1"/>
                </a:solidFill>
              </a:rPr>
              <a:t> : 7.76 M2</a:t>
            </a:r>
            <a:endParaRPr lang="tr-TR" sz="1000" dirty="0">
              <a:solidFill>
                <a:schemeClr val="bg1"/>
              </a:solidFill>
            </a:endParaRPr>
          </a:p>
          <a:p>
            <a:r>
              <a:rPr lang="tr-TR" sz="1000" dirty="0">
                <a:solidFill>
                  <a:schemeClr val="bg1"/>
                </a:solidFill>
              </a:rPr>
              <a:t>Y.ODASI EBEVEYN	 </a:t>
            </a:r>
            <a:r>
              <a:rPr lang="tr-TR" sz="1000" dirty="0" smtClean="0">
                <a:solidFill>
                  <a:schemeClr val="bg1"/>
                </a:solidFill>
              </a:rPr>
              <a:t>:13.01 M2</a:t>
            </a:r>
          </a:p>
          <a:p>
            <a:r>
              <a:rPr lang="tr-TR" sz="1000" dirty="0" smtClean="0">
                <a:solidFill>
                  <a:schemeClr val="bg1"/>
                </a:solidFill>
              </a:rPr>
              <a:t>Y.ODASI</a:t>
            </a:r>
            <a:r>
              <a:rPr lang="tr-TR" sz="1000" dirty="0">
                <a:solidFill>
                  <a:schemeClr val="bg1"/>
                </a:solidFill>
              </a:rPr>
              <a:t>	 </a:t>
            </a:r>
            <a:r>
              <a:rPr lang="tr-TR" sz="1000" dirty="0" smtClean="0">
                <a:solidFill>
                  <a:schemeClr val="bg1"/>
                </a:solidFill>
              </a:rPr>
              <a:t>: 9.00 M2</a:t>
            </a:r>
          </a:p>
          <a:p>
            <a:r>
              <a:rPr lang="tr-TR" sz="1000" dirty="0">
                <a:solidFill>
                  <a:schemeClr val="bg1"/>
                </a:solidFill>
              </a:rPr>
              <a:t>Y.ODASI	 : </a:t>
            </a:r>
            <a:r>
              <a:rPr lang="tr-TR" sz="1000" dirty="0" smtClean="0">
                <a:solidFill>
                  <a:schemeClr val="bg1"/>
                </a:solidFill>
              </a:rPr>
              <a:t>9.09 M2</a:t>
            </a:r>
          </a:p>
          <a:p>
            <a:r>
              <a:rPr lang="tr-TR" sz="1000" dirty="0" smtClean="0">
                <a:solidFill>
                  <a:schemeClr val="bg1"/>
                </a:solidFill>
              </a:rPr>
              <a:t>WC</a:t>
            </a:r>
            <a:r>
              <a:rPr lang="tr-TR" sz="1000" dirty="0">
                <a:solidFill>
                  <a:schemeClr val="bg1"/>
                </a:solidFill>
              </a:rPr>
              <a:t>	 : </a:t>
            </a:r>
            <a:r>
              <a:rPr lang="tr-TR" sz="1000" dirty="0" smtClean="0">
                <a:solidFill>
                  <a:schemeClr val="bg1"/>
                </a:solidFill>
              </a:rPr>
              <a:t>2.21 M2</a:t>
            </a:r>
            <a:endParaRPr lang="tr-TR" sz="1000" dirty="0">
              <a:solidFill>
                <a:schemeClr val="bg1"/>
              </a:solidFill>
            </a:endParaRPr>
          </a:p>
          <a:p>
            <a:r>
              <a:rPr lang="tr-TR" sz="1000" dirty="0" smtClean="0">
                <a:solidFill>
                  <a:schemeClr val="bg1"/>
                </a:solidFill>
              </a:rPr>
              <a:t>BANYO</a:t>
            </a:r>
            <a:r>
              <a:rPr lang="tr-TR" sz="1000" dirty="0">
                <a:solidFill>
                  <a:schemeClr val="bg1"/>
                </a:solidFill>
              </a:rPr>
              <a:t>	 </a:t>
            </a:r>
            <a:r>
              <a:rPr lang="tr-TR" sz="1000" dirty="0" smtClean="0">
                <a:solidFill>
                  <a:schemeClr val="bg1"/>
                </a:solidFill>
              </a:rPr>
              <a:t>: 5.52 M2</a:t>
            </a:r>
          </a:p>
          <a:p>
            <a:r>
              <a:rPr lang="tr-TR" sz="1000" dirty="0" smtClean="0">
                <a:solidFill>
                  <a:schemeClr val="bg1"/>
                </a:solidFill>
              </a:rPr>
              <a:t>İŞLİK</a:t>
            </a:r>
            <a:r>
              <a:rPr lang="tr-TR" sz="1000" dirty="0">
                <a:solidFill>
                  <a:schemeClr val="bg1"/>
                </a:solidFill>
              </a:rPr>
              <a:t>	 : </a:t>
            </a:r>
            <a:r>
              <a:rPr lang="tr-TR" sz="1000" dirty="0" smtClean="0">
                <a:solidFill>
                  <a:schemeClr val="bg1"/>
                </a:solidFill>
              </a:rPr>
              <a:t>2.40 M2</a:t>
            </a:r>
            <a:endParaRPr lang="tr-TR" sz="1000" dirty="0">
              <a:solidFill>
                <a:schemeClr val="bg1"/>
              </a:solidFill>
            </a:endParaRPr>
          </a:p>
          <a:p>
            <a:r>
              <a:rPr lang="tr-TR" sz="1000" u="sng" dirty="0" smtClean="0">
                <a:solidFill>
                  <a:schemeClr val="bg1"/>
                </a:solidFill>
              </a:rPr>
              <a:t>BALKON</a:t>
            </a:r>
            <a:r>
              <a:rPr lang="tr-TR" sz="1000" u="sng" dirty="0">
                <a:solidFill>
                  <a:schemeClr val="bg1"/>
                </a:solidFill>
              </a:rPr>
              <a:t>	 </a:t>
            </a:r>
            <a:r>
              <a:rPr lang="tr-TR" sz="1000" u="sng" dirty="0" smtClean="0">
                <a:solidFill>
                  <a:schemeClr val="bg1"/>
                </a:solidFill>
              </a:rPr>
              <a:t>: 3.48 M2</a:t>
            </a:r>
          </a:p>
          <a:p>
            <a:endParaRPr lang="tr-TR" sz="1000" dirty="0">
              <a:solidFill>
                <a:schemeClr val="bg1"/>
              </a:solidFill>
            </a:endParaRPr>
          </a:p>
          <a:p>
            <a:r>
              <a:rPr lang="tr-TR" sz="1000" dirty="0">
                <a:solidFill>
                  <a:schemeClr val="bg1"/>
                </a:solidFill>
              </a:rPr>
              <a:t>DAİRE NET ALAN	 </a:t>
            </a:r>
            <a:r>
              <a:rPr lang="tr-TR" sz="1000" dirty="0" smtClean="0">
                <a:solidFill>
                  <a:schemeClr val="bg1"/>
                </a:solidFill>
              </a:rPr>
              <a:t>:   81.51 M2</a:t>
            </a:r>
            <a:endParaRPr lang="tr-TR" sz="1000" dirty="0">
              <a:solidFill>
                <a:schemeClr val="bg1"/>
              </a:solidFill>
            </a:endParaRPr>
          </a:p>
          <a:p>
            <a:r>
              <a:rPr lang="tr-TR" sz="1000" dirty="0">
                <a:solidFill>
                  <a:schemeClr val="bg1"/>
                </a:solidFill>
              </a:rPr>
              <a:t>DAİRE BRUT ALAN	 </a:t>
            </a:r>
            <a:r>
              <a:rPr lang="tr-TR" sz="1000" dirty="0" smtClean="0">
                <a:solidFill>
                  <a:schemeClr val="bg1"/>
                </a:solidFill>
              </a:rPr>
              <a:t>: 100.87 M2</a:t>
            </a:r>
            <a:endParaRPr lang="tr-TR" sz="1000" dirty="0">
              <a:solidFill>
                <a:schemeClr val="bg1"/>
              </a:solidFill>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5312" y="1090811"/>
            <a:ext cx="7282184" cy="5679832"/>
          </a:xfrm>
          <a:prstGeom prst="rect">
            <a:avLst/>
          </a:prstGeom>
        </p:spPr>
      </p:pic>
      <p:pic>
        <p:nvPicPr>
          <p:cNvPr id="7" name="Resim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ikdörtgen 7"/>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Dikdörtgen 8"/>
          <p:cNvSpPr/>
          <p:nvPr/>
        </p:nvSpPr>
        <p:spPr>
          <a:xfrm>
            <a:off x="9425136" y="302931"/>
            <a:ext cx="2436501" cy="461665"/>
          </a:xfrm>
          <a:prstGeom prst="rect">
            <a:avLst/>
          </a:prstGeom>
        </p:spPr>
        <p:txBody>
          <a:bodyPr wrap="none">
            <a:spAutoFit/>
          </a:bodyPr>
          <a:lstStyle/>
          <a:p>
            <a:pPr>
              <a:defRPr/>
            </a:pPr>
            <a:r>
              <a:rPr lang="tr-TR" sz="2400" b="1" dirty="0" smtClean="0">
                <a:solidFill>
                  <a:schemeClr val="bg2"/>
                </a:solidFill>
                <a:effectLst>
                  <a:outerShdw blurRad="38100" dist="38100" dir="2700000" algn="tl">
                    <a:srgbClr val="000000">
                      <a:alpha val="43137"/>
                    </a:srgbClr>
                  </a:outerShdw>
                </a:effectLst>
                <a:latin typeface="Arial" pitchFamily="34" charset="0"/>
                <a:cs typeface="Arial" pitchFamily="34" charset="0"/>
              </a:rPr>
              <a:t>KAT PLANLARI</a:t>
            </a:r>
            <a:endPar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Dikdörtgen 9"/>
          <p:cNvSpPr/>
          <p:nvPr/>
        </p:nvSpPr>
        <p:spPr>
          <a:xfrm>
            <a:off x="9433157" y="706344"/>
            <a:ext cx="986167" cy="369332"/>
          </a:xfrm>
          <a:prstGeom prst="rect">
            <a:avLst/>
          </a:prstGeom>
        </p:spPr>
        <p:txBody>
          <a:bodyPr wrap="none">
            <a:spAutoFit/>
          </a:bodyPr>
          <a:lstStyle/>
          <a:p>
            <a:pPr>
              <a:defRPr/>
            </a:pPr>
            <a:r>
              <a:rPr lang="tr-TR" sz="18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GB 3+1</a:t>
            </a:r>
            <a:endParaRPr lang="tr-TR" sz="1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43493" r="52963"/>
          <a:stretch/>
        </p:blipFill>
        <p:spPr>
          <a:xfrm>
            <a:off x="143864" y="4008512"/>
            <a:ext cx="4960792" cy="4648254"/>
          </a:xfrm>
          <a:prstGeom prst="rect">
            <a:avLst/>
          </a:prstGeom>
        </p:spPr>
      </p:pic>
      <p:sp>
        <p:nvSpPr>
          <p:cNvPr id="14" name="Dikdörtgen 13"/>
          <p:cNvSpPr/>
          <p:nvPr/>
        </p:nvSpPr>
        <p:spPr>
          <a:xfrm>
            <a:off x="5320680" y="3587731"/>
            <a:ext cx="3528392" cy="3182911"/>
          </a:xfrm>
          <a:prstGeom prst="rect">
            <a:avLst/>
          </a:prstGeom>
          <a:solidFill>
            <a:schemeClr val="bg2">
              <a:lumMod val="50000"/>
              <a:alpha val="4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spd="slow">
    <p:randomBa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sim 13"/>
          <p:cNvPicPr>
            <a:picLocks noChangeAspect="1"/>
          </p:cNvPicPr>
          <p:nvPr/>
        </p:nvPicPr>
        <p:blipFill rotWithShape="1">
          <a:blip r:embed="rId3" cstate="print">
            <a:extLst>
              <a:ext uri="{28A0092B-C50C-407E-A947-70E740481C1C}">
                <a14:useLocalDpi xmlns:a14="http://schemas.microsoft.com/office/drawing/2010/main" val="0"/>
              </a:ext>
            </a:extLst>
          </a:blip>
          <a:srcRect t="41778" r="54055" b="2801"/>
          <a:stretch/>
        </p:blipFill>
        <p:spPr>
          <a:xfrm>
            <a:off x="126205" y="3864496"/>
            <a:ext cx="4906443" cy="4386818"/>
          </a:xfrm>
          <a:prstGeom prst="rect">
            <a:avLst/>
          </a:prstGeom>
        </p:spPr>
      </p:pic>
      <p:pic>
        <p:nvPicPr>
          <p:cNvPr id="7" name="Resim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ikdörtgen 7"/>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Dikdörtgen 8"/>
          <p:cNvSpPr/>
          <p:nvPr/>
        </p:nvSpPr>
        <p:spPr>
          <a:xfrm>
            <a:off x="9425136" y="302931"/>
            <a:ext cx="2436501" cy="461665"/>
          </a:xfrm>
          <a:prstGeom prst="rect">
            <a:avLst/>
          </a:prstGeom>
        </p:spPr>
        <p:txBody>
          <a:bodyPr wrap="none">
            <a:spAutoFit/>
          </a:bodyPr>
          <a:lstStyle/>
          <a:p>
            <a:pPr>
              <a:defRPr/>
            </a:pPr>
            <a:r>
              <a:rPr lang="tr-TR" sz="2400" b="1" dirty="0" smtClean="0">
                <a:solidFill>
                  <a:schemeClr val="bg2"/>
                </a:solidFill>
                <a:effectLst>
                  <a:outerShdw blurRad="38100" dist="38100" dir="2700000" algn="tl">
                    <a:srgbClr val="000000">
                      <a:alpha val="43137"/>
                    </a:srgbClr>
                  </a:outerShdw>
                </a:effectLst>
                <a:latin typeface="Arial" pitchFamily="34" charset="0"/>
                <a:cs typeface="Arial" pitchFamily="34" charset="0"/>
              </a:rPr>
              <a:t>KAT PLANLARI</a:t>
            </a:r>
            <a:endPar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Dikdörtgen 9"/>
          <p:cNvSpPr/>
          <p:nvPr/>
        </p:nvSpPr>
        <p:spPr>
          <a:xfrm>
            <a:off x="9433157" y="706344"/>
            <a:ext cx="986167" cy="369332"/>
          </a:xfrm>
          <a:prstGeom prst="rect">
            <a:avLst/>
          </a:prstGeom>
        </p:spPr>
        <p:txBody>
          <a:bodyPr wrap="none">
            <a:spAutoFit/>
          </a:bodyPr>
          <a:lstStyle/>
          <a:p>
            <a:pPr>
              <a:defRPr/>
            </a:pPr>
            <a:r>
              <a:rPr lang="tr-TR" sz="18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GK 2+1</a:t>
            </a:r>
            <a:endParaRPr lang="tr-TR" sz="1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11" name="Metin kutusu 1"/>
          <p:cNvSpPr txBox="1"/>
          <p:nvPr/>
        </p:nvSpPr>
        <p:spPr>
          <a:xfrm>
            <a:off x="267827" y="1284288"/>
            <a:ext cx="3795718" cy="2092881"/>
          </a:xfrm>
          <a:prstGeom prst="rect">
            <a:avLst/>
          </a:prstGeom>
          <a:noFill/>
        </p:spPr>
        <p:txBody>
          <a:bodyPr wrap="square" rtlCol="0">
            <a:spAutoFit/>
          </a:bodyPr>
          <a:lstStyle/>
          <a:p>
            <a:r>
              <a:rPr lang="tr-TR" sz="1000" dirty="0" smtClean="0">
                <a:solidFill>
                  <a:schemeClr val="bg1"/>
                </a:solidFill>
              </a:rPr>
              <a:t>SALON</a:t>
            </a:r>
            <a:r>
              <a:rPr lang="tr-TR" sz="1000" dirty="0">
                <a:solidFill>
                  <a:schemeClr val="bg1"/>
                </a:solidFill>
              </a:rPr>
              <a:t>	 </a:t>
            </a:r>
            <a:r>
              <a:rPr lang="tr-TR" sz="1000" dirty="0" smtClean="0">
                <a:solidFill>
                  <a:schemeClr val="bg1"/>
                </a:solidFill>
              </a:rPr>
              <a:t>:20.17 M2</a:t>
            </a:r>
            <a:endParaRPr lang="tr-TR" sz="1000" dirty="0">
              <a:solidFill>
                <a:schemeClr val="bg1"/>
              </a:solidFill>
            </a:endParaRPr>
          </a:p>
          <a:p>
            <a:r>
              <a:rPr lang="tr-TR" sz="1000" dirty="0">
                <a:solidFill>
                  <a:schemeClr val="bg1"/>
                </a:solidFill>
              </a:rPr>
              <a:t>MUTFAK	</a:t>
            </a:r>
            <a:r>
              <a:rPr lang="tr-TR" sz="1000" dirty="0" smtClean="0">
                <a:solidFill>
                  <a:schemeClr val="bg1"/>
                </a:solidFill>
              </a:rPr>
              <a:t> : 8.81 M2</a:t>
            </a:r>
          </a:p>
          <a:p>
            <a:r>
              <a:rPr lang="tr-TR" sz="1000" dirty="0" smtClean="0">
                <a:solidFill>
                  <a:schemeClr val="bg1"/>
                </a:solidFill>
              </a:rPr>
              <a:t>ANTRE</a:t>
            </a:r>
            <a:r>
              <a:rPr lang="tr-TR" sz="1000" dirty="0">
                <a:solidFill>
                  <a:schemeClr val="bg1"/>
                </a:solidFill>
              </a:rPr>
              <a:t>	 </a:t>
            </a:r>
            <a:r>
              <a:rPr lang="tr-TR" sz="1000" dirty="0" smtClean="0">
                <a:solidFill>
                  <a:schemeClr val="bg1"/>
                </a:solidFill>
              </a:rPr>
              <a:t>: 4.33 M2</a:t>
            </a:r>
            <a:endParaRPr lang="tr-TR" sz="1000" dirty="0">
              <a:solidFill>
                <a:schemeClr val="bg1"/>
              </a:solidFill>
            </a:endParaRPr>
          </a:p>
          <a:p>
            <a:r>
              <a:rPr lang="tr-TR" sz="1000" dirty="0" smtClean="0">
                <a:solidFill>
                  <a:schemeClr val="bg1"/>
                </a:solidFill>
              </a:rPr>
              <a:t>HOL</a:t>
            </a:r>
            <a:r>
              <a:rPr lang="tr-TR" sz="1000" dirty="0">
                <a:solidFill>
                  <a:schemeClr val="bg1"/>
                </a:solidFill>
              </a:rPr>
              <a:t>	</a:t>
            </a:r>
            <a:r>
              <a:rPr lang="tr-TR" sz="1000" dirty="0" smtClean="0">
                <a:solidFill>
                  <a:schemeClr val="bg1"/>
                </a:solidFill>
              </a:rPr>
              <a:t> : 6.90 M2</a:t>
            </a:r>
            <a:endParaRPr lang="tr-TR" sz="1000" dirty="0">
              <a:solidFill>
                <a:schemeClr val="bg1"/>
              </a:solidFill>
            </a:endParaRPr>
          </a:p>
          <a:p>
            <a:r>
              <a:rPr lang="tr-TR" sz="1000" dirty="0">
                <a:solidFill>
                  <a:schemeClr val="bg1"/>
                </a:solidFill>
              </a:rPr>
              <a:t>Y.ODASI EBEVEYN	 </a:t>
            </a:r>
            <a:r>
              <a:rPr lang="tr-TR" sz="1000" dirty="0" smtClean="0">
                <a:solidFill>
                  <a:schemeClr val="bg1"/>
                </a:solidFill>
              </a:rPr>
              <a:t>:11.54 M2</a:t>
            </a:r>
          </a:p>
          <a:p>
            <a:r>
              <a:rPr lang="tr-TR" sz="1000" dirty="0" smtClean="0">
                <a:solidFill>
                  <a:schemeClr val="bg1"/>
                </a:solidFill>
              </a:rPr>
              <a:t>Y.ODASI</a:t>
            </a:r>
            <a:r>
              <a:rPr lang="tr-TR" sz="1000" dirty="0">
                <a:solidFill>
                  <a:schemeClr val="bg1"/>
                </a:solidFill>
              </a:rPr>
              <a:t>	 </a:t>
            </a:r>
            <a:r>
              <a:rPr lang="tr-TR" sz="1000" dirty="0" smtClean="0">
                <a:solidFill>
                  <a:schemeClr val="bg1"/>
                </a:solidFill>
              </a:rPr>
              <a:t>: 9.61 M2</a:t>
            </a:r>
          </a:p>
          <a:p>
            <a:r>
              <a:rPr lang="tr-TR" sz="1000" dirty="0" smtClean="0">
                <a:solidFill>
                  <a:schemeClr val="bg1"/>
                </a:solidFill>
              </a:rPr>
              <a:t>WC</a:t>
            </a:r>
            <a:r>
              <a:rPr lang="tr-TR" sz="1000" dirty="0">
                <a:solidFill>
                  <a:schemeClr val="bg1"/>
                </a:solidFill>
              </a:rPr>
              <a:t>	 : </a:t>
            </a:r>
            <a:r>
              <a:rPr lang="tr-TR" sz="1000" dirty="0" smtClean="0">
                <a:solidFill>
                  <a:schemeClr val="bg1"/>
                </a:solidFill>
              </a:rPr>
              <a:t>1.78 M2</a:t>
            </a:r>
            <a:endParaRPr lang="tr-TR" sz="1000" dirty="0">
              <a:solidFill>
                <a:schemeClr val="bg1"/>
              </a:solidFill>
            </a:endParaRPr>
          </a:p>
          <a:p>
            <a:r>
              <a:rPr lang="tr-TR" sz="1000" dirty="0" smtClean="0">
                <a:solidFill>
                  <a:schemeClr val="bg1"/>
                </a:solidFill>
              </a:rPr>
              <a:t>BANYO</a:t>
            </a:r>
            <a:r>
              <a:rPr lang="tr-TR" sz="1000" dirty="0">
                <a:solidFill>
                  <a:schemeClr val="bg1"/>
                </a:solidFill>
              </a:rPr>
              <a:t>	 </a:t>
            </a:r>
            <a:r>
              <a:rPr lang="tr-TR" sz="1000" dirty="0" smtClean="0">
                <a:solidFill>
                  <a:schemeClr val="bg1"/>
                </a:solidFill>
              </a:rPr>
              <a:t>: 4,21 M2</a:t>
            </a:r>
          </a:p>
          <a:p>
            <a:r>
              <a:rPr lang="tr-TR" sz="1000" dirty="0" smtClean="0">
                <a:solidFill>
                  <a:schemeClr val="bg1"/>
                </a:solidFill>
              </a:rPr>
              <a:t>İŞLİK</a:t>
            </a:r>
            <a:r>
              <a:rPr lang="tr-TR" sz="1000" dirty="0">
                <a:solidFill>
                  <a:schemeClr val="bg1"/>
                </a:solidFill>
              </a:rPr>
              <a:t>	 : </a:t>
            </a:r>
            <a:r>
              <a:rPr lang="tr-TR" sz="1000" dirty="0" smtClean="0">
                <a:solidFill>
                  <a:schemeClr val="bg1"/>
                </a:solidFill>
              </a:rPr>
              <a:t>1.52 M2</a:t>
            </a:r>
            <a:endParaRPr lang="tr-TR" sz="1000" dirty="0">
              <a:solidFill>
                <a:schemeClr val="bg1"/>
              </a:solidFill>
            </a:endParaRPr>
          </a:p>
          <a:p>
            <a:r>
              <a:rPr lang="tr-TR" sz="1000" u="sng" dirty="0" smtClean="0">
                <a:solidFill>
                  <a:schemeClr val="bg1"/>
                </a:solidFill>
              </a:rPr>
              <a:t>BALKON</a:t>
            </a:r>
            <a:r>
              <a:rPr lang="tr-TR" sz="1000" u="sng" dirty="0">
                <a:solidFill>
                  <a:schemeClr val="bg1"/>
                </a:solidFill>
              </a:rPr>
              <a:t>	 </a:t>
            </a:r>
            <a:r>
              <a:rPr lang="tr-TR" sz="1000" u="sng" dirty="0" smtClean="0">
                <a:solidFill>
                  <a:schemeClr val="bg1"/>
                </a:solidFill>
              </a:rPr>
              <a:t>: 3.41 M2</a:t>
            </a:r>
          </a:p>
          <a:p>
            <a:endParaRPr lang="tr-TR" sz="1000" dirty="0">
              <a:solidFill>
                <a:schemeClr val="bg1"/>
              </a:solidFill>
            </a:endParaRPr>
          </a:p>
          <a:p>
            <a:r>
              <a:rPr lang="tr-TR" sz="1000" dirty="0">
                <a:solidFill>
                  <a:schemeClr val="bg1"/>
                </a:solidFill>
              </a:rPr>
              <a:t>DAİRE NET ALAN	 </a:t>
            </a:r>
            <a:r>
              <a:rPr lang="tr-TR" sz="1000" dirty="0" smtClean="0">
                <a:solidFill>
                  <a:schemeClr val="bg1"/>
                </a:solidFill>
              </a:rPr>
              <a:t>: 68.40 M2</a:t>
            </a:r>
            <a:endParaRPr lang="tr-TR" sz="1000" dirty="0">
              <a:solidFill>
                <a:schemeClr val="bg1"/>
              </a:solidFill>
            </a:endParaRPr>
          </a:p>
          <a:p>
            <a:r>
              <a:rPr lang="tr-TR" sz="1000" dirty="0">
                <a:solidFill>
                  <a:schemeClr val="bg1"/>
                </a:solidFill>
              </a:rPr>
              <a:t>DAİRE BRUT ALAN	 </a:t>
            </a:r>
            <a:r>
              <a:rPr lang="tr-TR" sz="1000" dirty="0" smtClean="0">
                <a:solidFill>
                  <a:schemeClr val="bg1"/>
                </a:solidFill>
              </a:rPr>
              <a:t>: 87.02 M2</a:t>
            </a:r>
            <a:endParaRPr lang="tr-TR" sz="1000" dirty="0">
              <a:solidFill>
                <a:schemeClr val="bg1"/>
              </a:solidFill>
            </a:endParaRPr>
          </a:p>
        </p:txBody>
      </p:sp>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8672" y="984878"/>
            <a:ext cx="7292681" cy="5405359"/>
          </a:xfrm>
          <a:prstGeom prst="rect">
            <a:avLst/>
          </a:prstGeom>
        </p:spPr>
      </p:pic>
      <p:sp>
        <p:nvSpPr>
          <p:cNvPr id="2" name="Dikdörtgen 1"/>
          <p:cNvSpPr/>
          <p:nvPr/>
        </p:nvSpPr>
        <p:spPr>
          <a:xfrm>
            <a:off x="5248672" y="3377169"/>
            <a:ext cx="3528392" cy="3013068"/>
          </a:xfrm>
          <a:prstGeom prst="rect">
            <a:avLst/>
          </a:prstGeom>
          <a:solidFill>
            <a:schemeClr val="bg2">
              <a:lumMod val="50000"/>
              <a:alpha val="4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84964468"/>
      </p:ext>
    </p:extLst>
  </p:cSld>
  <p:clrMapOvr>
    <a:masterClrMapping/>
  </p:clrMapOvr>
  <p:transition spd="slow">
    <p:randomBa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846850" y="6816824"/>
            <a:ext cx="8873450" cy="2246769"/>
          </a:xfrm>
          <a:prstGeom prst="rect">
            <a:avLst/>
          </a:prstGeom>
        </p:spPr>
        <p:txBody>
          <a:bodyPr wrap="square">
            <a:spAutoFit/>
          </a:bodyPr>
          <a:lstStyle/>
          <a:p>
            <a:r>
              <a:rPr lang="tr-TR" sz="1400" dirty="0" smtClean="0">
                <a:solidFill>
                  <a:schemeClr val="bg1"/>
                </a:solidFill>
              </a:rPr>
              <a:t>Afyon ili binlerce </a:t>
            </a:r>
            <a:r>
              <a:rPr lang="tr-TR" sz="1400" dirty="0">
                <a:solidFill>
                  <a:schemeClr val="bg1"/>
                </a:solidFill>
              </a:rPr>
              <a:t>yıllık medeniyetlerin kültür ve sanatını yansıtan arkeolojik kalıntılarıyla, asırlık yapılarıyla, milyonlarca yılda oluşmuş mağaralarıyla, termal zenginlik ve doğal güzellikleriyle, ören yerleriyle yüzyıllardır alın teri ve göz nuru ile süre gelen el sanatlarıyla, peri bacalarıyla, açık hava tapınaklarıyla ve mutfağıyla turizm potansiyeli fazla olan bir yöremizdir. İlimiz, yerli ve yabancı turistler için “deniz dışında” aranan pek çok tarihî ve tabiî güzelliklerin bulunduğu bir turizm cenneti konumundadır. Kaplıcaları, zengin doğal yapısı, tarihi  eserleri, alternatif turizm çeşitliliği, kültür ve inanç turizmi, festival ve şenlikler gibi çeşitli turizm değerlerine sahip olan Afyonkarahisar Anadolu’nun batı yakasında bir kavşak noktası olup, kara ve demiryolu ile doğuyu batıya, kuzeyi güneye bağlayan doğal bir kapı konumundadır. Deniz ve güneş turizmine alternatif olarak son yıllarda çok önem kazanan ve sağlık turizminin bir parçası olan termal turizm açısından ilimiz “TÜRKİYE’NİN TERMAL BAŞKENTİ” haline gelmiştir.</a:t>
            </a:r>
            <a:endParaRPr lang="en-US" sz="1400" dirty="0">
              <a:solidFill>
                <a:schemeClr val="bg1"/>
              </a:solidFill>
            </a:endParaRPr>
          </a:p>
        </p:txBody>
      </p:sp>
      <p:sp>
        <p:nvSpPr>
          <p:cNvPr id="4" name="Dikdörtgen 3"/>
          <p:cNvSpPr/>
          <p:nvPr/>
        </p:nvSpPr>
        <p:spPr>
          <a:xfrm>
            <a:off x="6616824" y="336104"/>
            <a:ext cx="5245347" cy="461665"/>
          </a:xfrm>
          <a:prstGeom prst="rect">
            <a:avLst/>
          </a:prstGeom>
        </p:spPr>
        <p:txBody>
          <a:bodyPr wrap="none">
            <a:spAutoFit/>
          </a:bodyPr>
          <a:lstStyle/>
          <a:p>
            <a:pPr>
              <a:defRPr/>
            </a:pPr>
            <a:r>
              <a:rPr lang="tr-TR" sz="2400" b="1" dirty="0" smtClean="0">
                <a:solidFill>
                  <a:schemeClr val="bg2"/>
                </a:solidFill>
                <a:effectLst>
                  <a:outerShdw blurRad="38100" dist="38100" dir="2700000" algn="tl">
                    <a:srgbClr val="000000">
                      <a:alpha val="43137"/>
                    </a:srgbClr>
                  </a:outerShdw>
                </a:effectLst>
                <a:latin typeface="Arial" pitchFamily="34" charset="0"/>
                <a:cs typeface="Arial" pitchFamily="34" charset="0"/>
              </a:rPr>
              <a:t>AFYON’UN </a:t>
            </a:r>
            <a:r>
              <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rPr>
              <a:t>KONUMU VE İLÇELERİ</a:t>
            </a:r>
          </a:p>
        </p:txBody>
      </p:sp>
      <p:pic>
        <p:nvPicPr>
          <p:cNvPr id="9" name="Resim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ikdörtgen 11"/>
          <p:cNvSpPr/>
          <p:nvPr/>
        </p:nvSpPr>
        <p:spPr>
          <a:xfrm>
            <a:off x="2007627" y="9231868"/>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36585" y="7180143"/>
            <a:ext cx="2775161" cy="2144443"/>
          </a:xfrm>
          <a:prstGeom prst="roundRect">
            <a:avLst>
              <a:gd name="adj" fmla="val 16667"/>
            </a:avLst>
          </a:prstGeom>
          <a:ln>
            <a:noFill/>
          </a:ln>
          <a:effectLst/>
          <a:scene3d>
            <a:camera prst="orthographicFront"/>
            <a:lightRig rig="threePt" dir="t"/>
          </a:scene3d>
          <a:sp3d contourW="6350" prstMaterial="matte">
            <a:contourClr>
              <a:srgbClr val="969696"/>
            </a:contourClr>
          </a:sp3d>
        </p:spPr>
      </p:pic>
      <p:pic>
        <p:nvPicPr>
          <p:cNvPr id="8" name="Picture 3">
            <a:extLst>
              <a:ext uri="{FF2B5EF4-FFF2-40B4-BE49-F238E27FC236}">
                <a16:creationId xmlns="" xmlns:a16="http://schemas.microsoft.com/office/drawing/2014/main" id="{0F63EA44-B446-4ACA-B709-DC884DEE5B8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232"/>
          <a:stretch/>
        </p:blipFill>
        <p:spPr bwMode="auto">
          <a:xfrm>
            <a:off x="874344" y="1200201"/>
            <a:ext cx="11252267" cy="5316714"/>
          </a:xfrm>
          <a:prstGeom prst="roundRect">
            <a:avLst>
              <a:gd name="adj" fmla="val 16667"/>
            </a:avLst>
          </a:prstGeom>
          <a:ln>
            <a:noFill/>
          </a:ln>
          <a:effectLst/>
          <a:scene3d>
            <a:camera prst="orthographicFront"/>
            <a:lightRig rig="threePt" dir="t"/>
          </a:scene3d>
          <a:sp3d contourW="6350" prstMaterial="matte">
            <a:contourClr>
              <a:srgbClr val="969696"/>
            </a:contourClr>
          </a:sp3d>
        </p:spPr>
      </p:pic>
    </p:spTree>
    <p:custDataLst>
      <p:tags r:id="rId1"/>
    </p:custDataLst>
  </p:cSld>
  <p:clrMapOvr>
    <a:masterClrMapping/>
  </p:clrMapOvr>
  <p:transition spd="slow">
    <p:randomBa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04856" y="1284288"/>
            <a:ext cx="5675057" cy="3737429"/>
          </a:xfrm>
          <a:prstGeom prst="roundRect">
            <a:avLst>
              <a:gd name="adj" fmla="val 16667"/>
            </a:avLst>
          </a:prstGeom>
          <a:ln>
            <a:noFill/>
          </a:ln>
          <a:effectLst/>
          <a:scene3d>
            <a:camera prst="orthographicFront"/>
            <a:lightRig rig="threePt" dir="t"/>
          </a:scene3d>
          <a:sp3d contourW="6350" prstMaterial="matte">
            <a:contourClr>
              <a:srgbClr val="969696"/>
            </a:contourClr>
          </a:sp3d>
        </p:spPr>
      </p:pic>
      <p:pic>
        <p:nvPicPr>
          <p:cNvPr id="11" name="Resim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ikdörtgen 12"/>
          <p:cNvSpPr/>
          <p:nvPr/>
        </p:nvSpPr>
        <p:spPr>
          <a:xfrm>
            <a:off x="2007627" y="9231868"/>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Dikdörtgen 13"/>
          <p:cNvSpPr/>
          <p:nvPr/>
        </p:nvSpPr>
        <p:spPr>
          <a:xfrm>
            <a:off x="5752728" y="336104"/>
            <a:ext cx="5945858" cy="461665"/>
          </a:xfrm>
          <a:prstGeom prst="rect">
            <a:avLst/>
          </a:prstGeom>
        </p:spPr>
        <p:txBody>
          <a:bodyPr wrap="none">
            <a:spAutoFit/>
          </a:bodyPr>
          <a:lstStyle/>
          <a:p>
            <a:pPr>
              <a:defRPr/>
            </a:pPr>
            <a:r>
              <a:rPr lang="tr-TR" sz="2400" b="1" dirty="0" smtClean="0">
                <a:solidFill>
                  <a:schemeClr val="bg2"/>
                </a:solidFill>
                <a:effectLst>
                  <a:outerShdw blurRad="38100" dist="38100" dir="2700000" algn="tl">
                    <a:srgbClr val="000000">
                      <a:alpha val="43137"/>
                    </a:srgbClr>
                  </a:outerShdw>
                </a:effectLst>
                <a:latin typeface="Arial" pitchFamily="34" charset="0"/>
                <a:cs typeface="Arial" pitchFamily="34" charset="0"/>
              </a:rPr>
              <a:t>AFYON MERKEZ VE EMİRDAĞ ULAŞIM</a:t>
            </a:r>
            <a:endPar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endParaRPr>
          </a:p>
        </p:txBody>
      </p:sp>
      <p:pic>
        <p:nvPicPr>
          <p:cNvPr id="15"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08112" y="1291496"/>
            <a:ext cx="6460590" cy="3730221"/>
          </a:xfrm>
          <a:prstGeom prst="roundRect">
            <a:avLst>
              <a:gd name="adj" fmla="val 16667"/>
            </a:avLst>
          </a:prstGeom>
          <a:ln>
            <a:noFill/>
          </a:ln>
          <a:effectLst/>
          <a:scene3d>
            <a:camera prst="orthographicFront"/>
            <a:lightRig rig="threePt" dir="t"/>
          </a:scene3d>
          <a:sp3d contourW="6350" prstMaterial="matte">
            <a:contourClr>
              <a:srgbClr val="969696"/>
            </a:contourClr>
          </a:sp3d>
        </p:spPr>
      </p:pic>
      <p:pic>
        <p:nvPicPr>
          <p:cNvPr id="16" name="Picture 6" descr="C:\Users\İlker\Desktop\İZMİR\airport-39335_960_720.png"/>
          <p:cNvPicPr>
            <a:picLocks noChangeAspect="1" noChangeArrowheads="1"/>
          </p:cNvPicPr>
          <p:nvPr/>
        </p:nvPicPr>
        <p:blipFill>
          <a:blip r:embed="rId8" cstate="print"/>
          <a:srcRect/>
          <a:stretch>
            <a:fillRect/>
          </a:stretch>
        </p:blipFill>
        <p:spPr bwMode="auto">
          <a:xfrm>
            <a:off x="5608712" y="4040233"/>
            <a:ext cx="885311" cy="885311"/>
          </a:xfrm>
          <a:prstGeom prst="rect">
            <a:avLst/>
          </a:prstGeom>
          <a:noFill/>
          <a:effectLst>
            <a:outerShdw blurRad="50800" dist="38100" dir="2700000" algn="tl" rotWithShape="0">
              <a:prstClr val="black">
                <a:alpha val="40000"/>
              </a:prstClr>
            </a:outerShdw>
          </a:effectLst>
        </p:spPr>
      </p:pic>
      <p:sp>
        <p:nvSpPr>
          <p:cNvPr id="17" name="TextBox 2"/>
          <p:cNvSpPr txBox="1"/>
          <p:nvPr/>
        </p:nvSpPr>
        <p:spPr>
          <a:xfrm>
            <a:off x="759588" y="5088632"/>
            <a:ext cx="2600712" cy="276999"/>
          </a:xfrm>
          <a:prstGeom prst="rect">
            <a:avLst/>
          </a:prstGeom>
          <a:noFill/>
        </p:spPr>
        <p:txBody>
          <a:bodyPr wrap="none" rtlCol="0">
            <a:spAutoFit/>
          </a:bodyPr>
          <a:lstStyle/>
          <a:p>
            <a:r>
              <a:rPr lang="tr-TR" sz="1200" b="1" dirty="0" smtClean="0">
                <a:solidFill>
                  <a:schemeClr val="bg1"/>
                </a:solidFill>
              </a:rPr>
              <a:t>HAVALİMANI – AFYON EMİRDAĞ</a:t>
            </a:r>
            <a:endParaRPr lang="en-US" sz="1200" b="1" dirty="0">
              <a:solidFill>
                <a:schemeClr val="bg1"/>
              </a:solidFill>
            </a:endParaRPr>
          </a:p>
        </p:txBody>
      </p:sp>
      <p:pic>
        <p:nvPicPr>
          <p:cNvPr id="19" name="Picture 8" descr="C:\Users\İlker\Desktop\İZMİR\7.png"/>
          <p:cNvPicPr>
            <a:picLocks noChangeAspect="1" noChangeArrowheads="1"/>
          </p:cNvPicPr>
          <p:nvPr/>
        </p:nvPicPr>
        <p:blipFill rotWithShape="1">
          <a:blip r:embed="rId9" cstate="print"/>
          <a:srcRect r="8074" b="14106"/>
          <a:stretch/>
        </p:blipFill>
        <p:spPr bwMode="auto">
          <a:xfrm>
            <a:off x="11513368" y="3863157"/>
            <a:ext cx="926712" cy="904504"/>
          </a:xfrm>
          <a:prstGeom prst="flowChartConnector">
            <a:avLst/>
          </a:prstGeom>
          <a:solidFill>
            <a:schemeClr val="accent1"/>
          </a:solidFill>
          <a:effectLst>
            <a:outerShdw blurRad="50800" dist="38100" dir="2700000" algn="tl" rotWithShape="0">
              <a:prstClr val="black">
                <a:alpha val="40000"/>
              </a:prstClr>
            </a:outerShdw>
          </a:effectLst>
        </p:spPr>
      </p:pic>
      <p:sp>
        <p:nvSpPr>
          <p:cNvPr id="20" name="TextBox 2"/>
          <p:cNvSpPr txBox="1"/>
          <p:nvPr/>
        </p:nvSpPr>
        <p:spPr>
          <a:xfrm>
            <a:off x="8947470" y="5027657"/>
            <a:ext cx="2294667" cy="276999"/>
          </a:xfrm>
          <a:prstGeom prst="rect">
            <a:avLst/>
          </a:prstGeom>
          <a:noFill/>
        </p:spPr>
        <p:txBody>
          <a:bodyPr wrap="none" rtlCol="0">
            <a:spAutoFit/>
          </a:bodyPr>
          <a:lstStyle/>
          <a:p>
            <a:r>
              <a:rPr lang="tr-TR" sz="1200" b="1" dirty="0" smtClean="0">
                <a:solidFill>
                  <a:schemeClr val="bg1"/>
                </a:solidFill>
              </a:rPr>
              <a:t>OTOGAR </a:t>
            </a:r>
            <a:r>
              <a:rPr lang="tr-TR" sz="1200" b="1" dirty="0">
                <a:solidFill>
                  <a:schemeClr val="bg1"/>
                </a:solidFill>
              </a:rPr>
              <a:t>–AFYON EMİRDAĞ</a:t>
            </a:r>
            <a:endParaRPr lang="en-US" sz="1200" b="1" dirty="0">
              <a:solidFill>
                <a:schemeClr val="bg1"/>
              </a:solidFill>
            </a:endParaRPr>
          </a:p>
        </p:txBody>
      </p:sp>
      <p:pic>
        <p:nvPicPr>
          <p:cNvPr id="22" name="Picture 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2128" y="5520679"/>
            <a:ext cx="3744416" cy="3600793"/>
          </a:xfrm>
          <a:prstGeom prst="roundRect">
            <a:avLst>
              <a:gd name="adj" fmla="val 16667"/>
            </a:avLst>
          </a:prstGeom>
          <a:ln>
            <a:noFill/>
          </a:ln>
          <a:effectLst/>
          <a:scene3d>
            <a:camera prst="orthographicFront"/>
            <a:lightRig rig="threePt" dir="t"/>
          </a:scene3d>
          <a:sp3d contourW="6350" prstMaterial="matte">
            <a:contourClr>
              <a:srgbClr val="969696"/>
            </a:contourClr>
          </a:sp3d>
        </p:spPr>
      </p:pic>
      <p:sp>
        <p:nvSpPr>
          <p:cNvPr id="24" name="TextBox 2"/>
          <p:cNvSpPr txBox="1"/>
          <p:nvPr/>
        </p:nvSpPr>
        <p:spPr>
          <a:xfrm>
            <a:off x="734943" y="9180019"/>
            <a:ext cx="1212896" cy="276999"/>
          </a:xfrm>
          <a:prstGeom prst="rect">
            <a:avLst/>
          </a:prstGeom>
          <a:noFill/>
        </p:spPr>
        <p:txBody>
          <a:bodyPr wrap="none" rtlCol="0">
            <a:spAutoFit/>
          </a:bodyPr>
          <a:lstStyle/>
          <a:p>
            <a:r>
              <a:rPr lang="tr-TR" sz="1200" b="1" dirty="0" smtClean="0">
                <a:solidFill>
                  <a:schemeClr val="bg1"/>
                </a:solidFill>
              </a:rPr>
              <a:t>PROJE ALANI</a:t>
            </a:r>
            <a:endParaRPr lang="en-US" sz="1200" b="1" dirty="0">
              <a:solidFill>
                <a:schemeClr val="bg1"/>
              </a:solidFill>
            </a:endParaRPr>
          </a:p>
        </p:txBody>
      </p:sp>
      <p:pic>
        <p:nvPicPr>
          <p:cNvPr id="21" name="Picture 3"/>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752920" y="5365631"/>
            <a:ext cx="4545226" cy="3787229"/>
          </a:xfrm>
          <a:prstGeom prst="roundRect">
            <a:avLst>
              <a:gd name="adj" fmla="val 16667"/>
            </a:avLst>
          </a:prstGeom>
          <a:ln>
            <a:noFill/>
          </a:ln>
          <a:effectLst/>
          <a:scene3d>
            <a:camera prst="orthographicFront"/>
            <a:lightRig rig="threePt" dir="t"/>
          </a:scene3d>
          <a:sp3d contourW="6350" prstMaterial="matte">
            <a:contourClr>
              <a:srgbClr val="969696"/>
            </a:contourClr>
          </a:sp3d>
        </p:spPr>
      </p:pic>
      <p:sp>
        <p:nvSpPr>
          <p:cNvPr id="23" name="TextBox 2"/>
          <p:cNvSpPr txBox="1"/>
          <p:nvPr/>
        </p:nvSpPr>
        <p:spPr>
          <a:xfrm>
            <a:off x="9857184" y="9205151"/>
            <a:ext cx="1212896" cy="276999"/>
          </a:xfrm>
          <a:prstGeom prst="rect">
            <a:avLst/>
          </a:prstGeom>
          <a:noFill/>
        </p:spPr>
        <p:txBody>
          <a:bodyPr wrap="none" rtlCol="0">
            <a:spAutoFit/>
          </a:bodyPr>
          <a:lstStyle/>
          <a:p>
            <a:r>
              <a:rPr lang="tr-TR" sz="1200" b="1" dirty="0" smtClean="0">
                <a:solidFill>
                  <a:schemeClr val="bg1"/>
                </a:solidFill>
              </a:rPr>
              <a:t>PROJE ALANI</a:t>
            </a:r>
            <a:endParaRPr lang="en-US" sz="1200" b="1" dirty="0">
              <a:solidFill>
                <a:schemeClr val="bg1"/>
              </a:solidFill>
            </a:endParaRPr>
          </a:p>
        </p:txBody>
      </p:sp>
    </p:spTree>
    <p:custDataLst>
      <p:tags r:id="rId1"/>
    </p:custDataLst>
    <p:extLst>
      <p:ext uri="{BB962C8B-B14F-4D97-AF65-F5344CB8AC3E}">
        <p14:creationId xmlns:p14="http://schemas.microsoft.com/office/powerpoint/2010/main" val="3249068945"/>
      </p:ext>
    </p:extLst>
  </p:cSld>
  <p:clrMapOvr>
    <a:masterClrMapping/>
  </p:clrMapOvr>
  <p:transition spd="slow">
    <p:randomBa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esim 14"/>
          <p:cNvPicPr>
            <a:picLocks noChangeAspect="1"/>
          </p:cNvPicPr>
          <p:nvPr/>
        </p:nvPicPr>
        <p:blipFill rotWithShape="1">
          <a:blip r:embed="rId3" cstate="print">
            <a:extLst>
              <a:ext uri="{28A0092B-C50C-407E-A947-70E740481C1C}">
                <a14:useLocalDpi xmlns:a14="http://schemas.microsoft.com/office/drawing/2010/main" val="0"/>
              </a:ext>
            </a:extLst>
          </a:blip>
          <a:srcRect l="8046" t="3961" r="6516"/>
          <a:stretch/>
        </p:blipFill>
        <p:spPr>
          <a:xfrm rot="10800000">
            <a:off x="122926" y="1268694"/>
            <a:ext cx="11678473" cy="7384334"/>
          </a:xfrm>
          <a:prstGeom prst="rect">
            <a:avLst/>
          </a:prstGeom>
          <a:ln>
            <a:noFill/>
          </a:ln>
          <a:effectLst>
            <a:softEdge rad="112500"/>
          </a:effectLst>
        </p:spPr>
      </p:pic>
      <p:pic>
        <p:nvPicPr>
          <p:cNvPr id="2" name="Picture 2" descr="C:\Users\İlker\Desktop\CADBlocks_northsigns_single3.jpg"/>
          <p:cNvPicPr>
            <a:picLocks noChangeAspect="1" noChangeArrowheads="1"/>
          </p:cNvPicPr>
          <p:nvPr/>
        </p:nvPicPr>
        <p:blipFill>
          <a:blip r:embed="rId4" cstate="print">
            <a:extLst>
              <a:ext uri="{28A0092B-C50C-407E-A947-70E740481C1C}">
                <a14:useLocalDpi xmlns:a14="http://schemas.microsoft.com/office/drawing/2010/main" val="0"/>
              </a:ext>
            </a:extLst>
          </a:blip>
          <a:srcRect l="13354" r="10568"/>
          <a:stretch>
            <a:fillRect/>
          </a:stretch>
        </p:blipFill>
        <p:spPr bwMode="auto">
          <a:xfrm rot="8258036">
            <a:off x="4233281" y="-70616"/>
            <a:ext cx="1371248" cy="1592844"/>
          </a:xfrm>
          <a:prstGeom prst="ellipse">
            <a:avLst/>
          </a:prstGeom>
          <a:ln w="9525">
            <a:solidFill>
              <a:srgbClr val="000000"/>
            </a:solidFill>
            <a:miter lim="800000"/>
            <a:headEnd/>
            <a:tailEnd/>
          </a:ln>
          <a:effectLst>
            <a:softEdge rad="317500"/>
          </a:effectLst>
          <a:extLst>
            <a:ext uri="{909E8E84-426E-40DD-AFC4-6F175D3DCCD1}">
              <a14:hiddenFill xmlns:a14="http://schemas.microsoft.com/office/drawing/2010/main">
                <a:solidFill>
                  <a:srgbClr val="FFFFFF"/>
                </a:solidFill>
              </a14:hiddenFill>
            </a:ext>
          </a:extLst>
        </p:spPr>
      </p:pic>
      <p:pic>
        <p:nvPicPr>
          <p:cNvPr id="23" name="Resim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Dikdörtgen 23"/>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5" name="24 Ay"/>
          <p:cNvSpPr/>
          <p:nvPr/>
        </p:nvSpPr>
        <p:spPr>
          <a:xfrm rot="3930773">
            <a:off x="3545066" y="-1838283"/>
            <a:ext cx="3612029" cy="10222621"/>
          </a:xfrm>
          <a:prstGeom prst="moon">
            <a:avLst>
              <a:gd name="adj" fmla="val 22840"/>
            </a:avLst>
          </a:prstGeom>
          <a:solidFill>
            <a:schemeClr val="accent2">
              <a:lumMod val="60000"/>
              <a:lumOff val="4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pic>
        <p:nvPicPr>
          <p:cNvPr id="26" name="Picture 4" descr="C:\Users\İlker\Desktop\7dc2e4b0.png"/>
          <p:cNvPicPr>
            <a:picLocks noChangeAspect="1" noChangeArrowheads="1"/>
          </p:cNvPicPr>
          <p:nvPr/>
        </p:nvPicPr>
        <p:blipFill>
          <a:blip r:embed="rId7" cstate="print">
            <a:lum bright="15000"/>
          </a:blip>
          <a:srcRect/>
          <a:stretch>
            <a:fillRect/>
          </a:stretch>
        </p:blipFill>
        <p:spPr bwMode="auto">
          <a:xfrm rot="16200000">
            <a:off x="4263784" y="1474283"/>
            <a:ext cx="927776" cy="927776"/>
          </a:xfrm>
          <a:prstGeom prst="rect">
            <a:avLst/>
          </a:prstGeom>
          <a:noFill/>
          <a:scene3d>
            <a:camera prst="orthographicFront"/>
            <a:lightRig rig="balanced" dir="t"/>
          </a:scene3d>
        </p:spPr>
      </p:pic>
      <p:pic>
        <p:nvPicPr>
          <p:cNvPr id="27" name="Picture 4" descr="C:\Users\İlker\Desktop\7dc2e4b0.png"/>
          <p:cNvPicPr>
            <a:picLocks noChangeAspect="1" noChangeArrowheads="1"/>
          </p:cNvPicPr>
          <p:nvPr/>
        </p:nvPicPr>
        <p:blipFill>
          <a:blip r:embed="rId7" cstate="print">
            <a:lum bright="4000" contrast="-7000"/>
          </a:blip>
          <a:srcRect/>
          <a:stretch>
            <a:fillRect/>
          </a:stretch>
        </p:blipFill>
        <p:spPr bwMode="auto">
          <a:xfrm rot="16200000">
            <a:off x="5883302" y="1108811"/>
            <a:ext cx="829360" cy="829360"/>
          </a:xfrm>
          <a:prstGeom prst="rect">
            <a:avLst/>
          </a:prstGeom>
          <a:noFill/>
          <a:scene3d>
            <a:camera prst="orthographicFront"/>
            <a:lightRig rig="balanced" dir="t"/>
          </a:scene3d>
        </p:spPr>
      </p:pic>
      <p:pic>
        <p:nvPicPr>
          <p:cNvPr id="28" name="Picture 4" descr="C:\Users\İlker\Desktop\7dc2e4b0.png"/>
          <p:cNvPicPr>
            <a:picLocks noChangeAspect="1" noChangeArrowheads="1"/>
          </p:cNvPicPr>
          <p:nvPr/>
        </p:nvPicPr>
        <p:blipFill>
          <a:blip r:embed="rId7" cstate="print">
            <a:grayscl/>
          </a:blip>
          <a:srcRect/>
          <a:stretch>
            <a:fillRect/>
          </a:stretch>
        </p:blipFill>
        <p:spPr bwMode="auto">
          <a:xfrm rot="16200000">
            <a:off x="1228876" y="5099052"/>
            <a:ext cx="510905" cy="510905"/>
          </a:xfrm>
          <a:prstGeom prst="rect">
            <a:avLst/>
          </a:prstGeom>
          <a:noFill/>
          <a:scene3d>
            <a:camera prst="orthographicFront"/>
            <a:lightRig rig="balanced" dir="t"/>
          </a:scene3d>
        </p:spPr>
      </p:pic>
      <p:pic>
        <p:nvPicPr>
          <p:cNvPr id="29" name="Picture 4" descr="C:\Users\İlker\Desktop\7dc2e4b0.png"/>
          <p:cNvPicPr>
            <a:picLocks noChangeAspect="1" noChangeArrowheads="1"/>
          </p:cNvPicPr>
          <p:nvPr/>
        </p:nvPicPr>
        <p:blipFill>
          <a:blip r:embed="rId7" cstate="print">
            <a:lum contrast="-54000"/>
          </a:blip>
          <a:srcRect/>
          <a:stretch>
            <a:fillRect/>
          </a:stretch>
        </p:blipFill>
        <p:spPr bwMode="auto">
          <a:xfrm rot="16200000">
            <a:off x="1947148" y="3498584"/>
            <a:ext cx="680445" cy="680445"/>
          </a:xfrm>
          <a:prstGeom prst="rect">
            <a:avLst/>
          </a:prstGeom>
          <a:noFill/>
          <a:scene3d>
            <a:camera prst="orthographicFront"/>
            <a:lightRig rig="balanced" dir="t"/>
          </a:scene3d>
        </p:spPr>
      </p:pic>
      <p:pic>
        <p:nvPicPr>
          <p:cNvPr id="30" name="Picture 4" descr="C:\Users\İlker\Desktop\7dc2e4b0.png"/>
          <p:cNvPicPr>
            <a:picLocks noChangeAspect="1" noChangeArrowheads="1"/>
          </p:cNvPicPr>
          <p:nvPr/>
        </p:nvPicPr>
        <p:blipFill>
          <a:blip r:embed="rId7" cstate="print">
            <a:lum bright="4000" contrast="-7000"/>
          </a:blip>
          <a:srcRect/>
          <a:stretch>
            <a:fillRect/>
          </a:stretch>
        </p:blipFill>
        <p:spPr bwMode="auto">
          <a:xfrm rot="16200000">
            <a:off x="2943982" y="2463015"/>
            <a:ext cx="829360" cy="829360"/>
          </a:xfrm>
          <a:prstGeom prst="rect">
            <a:avLst/>
          </a:prstGeom>
          <a:noFill/>
          <a:scene3d>
            <a:camera prst="orthographicFront"/>
            <a:lightRig rig="balanced" dir="t"/>
          </a:scene3d>
        </p:spPr>
      </p:pic>
      <p:pic>
        <p:nvPicPr>
          <p:cNvPr id="31" name="Picture 4" descr="C:\Users\İlker\Desktop\7dc2e4b0.png"/>
          <p:cNvPicPr>
            <a:picLocks noChangeAspect="1" noChangeArrowheads="1"/>
          </p:cNvPicPr>
          <p:nvPr/>
        </p:nvPicPr>
        <p:blipFill>
          <a:blip r:embed="rId7" cstate="print">
            <a:lum contrast="-54000"/>
          </a:blip>
          <a:srcRect/>
          <a:stretch>
            <a:fillRect/>
          </a:stretch>
        </p:blipFill>
        <p:spPr bwMode="auto">
          <a:xfrm rot="16200000">
            <a:off x="7857628" y="1134060"/>
            <a:ext cx="680445" cy="680445"/>
          </a:xfrm>
          <a:prstGeom prst="rect">
            <a:avLst/>
          </a:prstGeom>
          <a:noFill/>
          <a:scene3d>
            <a:camera prst="orthographicFront"/>
            <a:lightRig rig="balanced" dir="t"/>
          </a:scene3d>
        </p:spPr>
      </p:pic>
      <p:sp>
        <p:nvSpPr>
          <p:cNvPr id="33" name="Dikdörtgen 32"/>
          <p:cNvSpPr/>
          <p:nvPr/>
        </p:nvSpPr>
        <p:spPr>
          <a:xfrm>
            <a:off x="9926841" y="302931"/>
            <a:ext cx="2758319" cy="461665"/>
          </a:xfrm>
          <a:prstGeom prst="rect">
            <a:avLst/>
          </a:prstGeom>
        </p:spPr>
        <p:txBody>
          <a:bodyPr wrap="none">
            <a:spAutoFit/>
          </a:bodyPr>
          <a:lstStyle/>
          <a:p>
            <a:pPr>
              <a:defRPr/>
            </a:pPr>
            <a:r>
              <a:rPr lang="tr-TR" sz="2400" b="1" dirty="0" smtClean="0">
                <a:solidFill>
                  <a:schemeClr val="bg2"/>
                </a:solidFill>
                <a:effectLst>
                  <a:outerShdw blurRad="38100" dist="38100" dir="2700000" algn="tl">
                    <a:srgbClr val="000000">
                      <a:alpha val="43137"/>
                    </a:srgbClr>
                  </a:outerShdw>
                </a:effectLst>
                <a:latin typeface="Arial" pitchFamily="34" charset="0"/>
                <a:cs typeface="Arial" pitchFamily="34" charset="0"/>
              </a:rPr>
              <a:t>GENEL BİLGİLER</a:t>
            </a:r>
            <a:endPar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endParaRPr>
          </a:p>
        </p:txBody>
      </p:sp>
      <p:sp>
        <p:nvSpPr>
          <p:cNvPr id="45" name="TextBox 2"/>
          <p:cNvSpPr txBox="1"/>
          <p:nvPr/>
        </p:nvSpPr>
        <p:spPr>
          <a:xfrm>
            <a:off x="151848" y="8526432"/>
            <a:ext cx="11865576" cy="738664"/>
          </a:xfrm>
          <a:prstGeom prst="rect">
            <a:avLst/>
          </a:prstGeom>
          <a:noFill/>
        </p:spPr>
        <p:txBody>
          <a:bodyPr wrap="square" rtlCol="0">
            <a:spAutoFit/>
          </a:bodyPr>
          <a:lstStyle/>
          <a:p>
            <a:r>
              <a:rPr lang="tr-TR" sz="1400" b="1" dirty="0" smtClean="0">
                <a:solidFill>
                  <a:schemeClr val="bg1"/>
                </a:solidFill>
              </a:rPr>
              <a:t>4  ADET GB(3+1) BLOK VE 6 ADET GK (2+1) TİPİ BLOK KULLANILMIŞTIR. GB (3+1) TİPİ BLOKLARDA TOPLAM  68 ADET BRÜT 100.87 M2 VE GK 2+1 TİPİ BLOKLARDA 108  ADET BRÜT 87,02 M2 KONUT OLMAK ÜZERE  </a:t>
            </a:r>
            <a:r>
              <a:rPr lang="tr-TR" sz="1400" b="1" dirty="0">
                <a:solidFill>
                  <a:schemeClr val="bg1"/>
                </a:solidFill>
              </a:rPr>
              <a:t>TOPLAM </a:t>
            </a:r>
            <a:r>
              <a:rPr lang="tr-TR" sz="1400" b="1" dirty="0" smtClean="0">
                <a:solidFill>
                  <a:schemeClr val="bg1"/>
                </a:solidFill>
              </a:rPr>
              <a:t>174  </a:t>
            </a:r>
            <a:r>
              <a:rPr lang="tr-TR" sz="1400" b="1" dirty="0">
                <a:solidFill>
                  <a:schemeClr val="bg1"/>
                </a:solidFill>
              </a:rPr>
              <a:t>ADET KONUT </a:t>
            </a:r>
            <a:r>
              <a:rPr lang="tr-TR" sz="1400" b="1" dirty="0" smtClean="0">
                <a:solidFill>
                  <a:schemeClr val="bg1"/>
                </a:solidFill>
              </a:rPr>
              <a:t>YERLEŞTİRİLMİŞTİR. ADA İÇERİSİNDE TOPLAM 89 ADET OTOPARK YAPILMIŞTIR.</a:t>
            </a:r>
            <a:endParaRPr lang="en-US" sz="1400" b="1" dirty="0">
              <a:solidFill>
                <a:schemeClr val="bg1"/>
              </a:solidFill>
            </a:endParaRPr>
          </a:p>
        </p:txBody>
      </p:sp>
      <p:sp>
        <p:nvSpPr>
          <p:cNvPr id="42" name="Dikdörtgen 41"/>
          <p:cNvSpPr/>
          <p:nvPr/>
        </p:nvSpPr>
        <p:spPr>
          <a:xfrm rot="1702662">
            <a:off x="2690462" y="4894694"/>
            <a:ext cx="1168520" cy="338554"/>
          </a:xfrm>
          <a:prstGeom prst="rect">
            <a:avLst/>
          </a:prstGeom>
        </p:spPr>
        <p:txBody>
          <a:bodyPr wrap="square">
            <a:spAutoFit/>
          </a:bodyPr>
          <a:lstStyle/>
          <a:p>
            <a:pPr algn="ctr">
              <a:defRPr/>
            </a:pPr>
            <a:r>
              <a:rPr lang="tr-TR" altLang="tr-TR" sz="800" b="1" dirty="0" smtClean="0">
                <a:solidFill>
                  <a:schemeClr val="bg1"/>
                </a:solidFill>
                <a:latin typeface="Arial Black" pitchFamily="34" charset="0"/>
                <a:cs typeface="Arial" pitchFamily="34" charset="0"/>
              </a:rPr>
              <a:t>GK-(2+1)</a:t>
            </a:r>
          </a:p>
          <a:p>
            <a:pPr algn="ctr">
              <a:defRPr/>
            </a:pPr>
            <a:r>
              <a:rPr lang="tr-TR" altLang="tr-TR" sz="800" b="1" dirty="0" smtClean="0">
                <a:solidFill>
                  <a:schemeClr val="bg1"/>
                </a:solidFill>
                <a:latin typeface="Arial Black" pitchFamily="34" charset="0"/>
                <a:cs typeface="Arial" pitchFamily="34" charset="0"/>
              </a:rPr>
              <a:t>2B+Z+3</a:t>
            </a:r>
            <a:endParaRPr lang="tr-TR" altLang="tr-TR" sz="800" b="1" dirty="0">
              <a:solidFill>
                <a:schemeClr val="bg1"/>
              </a:solidFill>
              <a:latin typeface="Arial Black" pitchFamily="34" charset="0"/>
              <a:cs typeface="Arial" pitchFamily="34" charset="0"/>
            </a:endParaRPr>
          </a:p>
        </p:txBody>
      </p:sp>
      <p:sp>
        <p:nvSpPr>
          <p:cNvPr id="68" name="Dikdörtgen 67"/>
          <p:cNvSpPr/>
          <p:nvPr/>
        </p:nvSpPr>
        <p:spPr>
          <a:xfrm rot="1357516">
            <a:off x="3828670" y="3356155"/>
            <a:ext cx="1168520" cy="338554"/>
          </a:xfrm>
          <a:prstGeom prst="rect">
            <a:avLst/>
          </a:prstGeom>
        </p:spPr>
        <p:txBody>
          <a:bodyPr wrap="square">
            <a:spAutoFit/>
          </a:bodyPr>
          <a:lstStyle/>
          <a:p>
            <a:pPr algn="ctr">
              <a:defRPr/>
            </a:pPr>
            <a:r>
              <a:rPr lang="tr-TR" altLang="tr-TR" sz="800" b="1" dirty="0" smtClean="0">
                <a:solidFill>
                  <a:srgbClr val="FFFF00"/>
                </a:solidFill>
                <a:latin typeface="Arial Black" pitchFamily="34" charset="0"/>
                <a:cs typeface="Arial" pitchFamily="34" charset="0"/>
              </a:rPr>
              <a:t>GB-(3+1)</a:t>
            </a:r>
          </a:p>
          <a:p>
            <a:pPr algn="ctr">
              <a:defRPr/>
            </a:pPr>
            <a:r>
              <a:rPr lang="tr-TR" altLang="tr-TR" sz="800" b="1" dirty="0" smtClean="0">
                <a:solidFill>
                  <a:srgbClr val="FFFF00"/>
                </a:solidFill>
                <a:latin typeface="Arial Black" pitchFamily="34" charset="0"/>
                <a:cs typeface="Arial" pitchFamily="34" charset="0"/>
              </a:rPr>
              <a:t>B+Z+3</a:t>
            </a:r>
            <a:endParaRPr lang="tr-TR" altLang="tr-TR" sz="800" b="1" dirty="0">
              <a:solidFill>
                <a:srgbClr val="FFFF00"/>
              </a:solidFill>
              <a:latin typeface="Arial Black" pitchFamily="34" charset="0"/>
              <a:cs typeface="Arial" pitchFamily="34" charset="0"/>
            </a:endParaRPr>
          </a:p>
        </p:txBody>
      </p:sp>
      <p:sp>
        <p:nvSpPr>
          <p:cNvPr id="73" name="Dikdörtgen 72"/>
          <p:cNvSpPr/>
          <p:nvPr/>
        </p:nvSpPr>
        <p:spPr>
          <a:xfrm rot="3119459">
            <a:off x="333031" y="7428156"/>
            <a:ext cx="1168520" cy="338554"/>
          </a:xfrm>
          <a:prstGeom prst="rect">
            <a:avLst/>
          </a:prstGeom>
        </p:spPr>
        <p:txBody>
          <a:bodyPr wrap="square">
            <a:spAutoFit/>
          </a:bodyPr>
          <a:lstStyle/>
          <a:p>
            <a:pPr algn="ctr">
              <a:defRPr/>
            </a:pPr>
            <a:r>
              <a:rPr lang="tr-TR" altLang="tr-TR" sz="800" b="1" dirty="0" smtClean="0">
                <a:solidFill>
                  <a:schemeClr val="bg1"/>
                </a:solidFill>
                <a:latin typeface="Arial Black" pitchFamily="34" charset="0"/>
                <a:cs typeface="Arial" pitchFamily="34" charset="0"/>
              </a:rPr>
              <a:t>GK-(2+1)</a:t>
            </a:r>
          </a:p>
          <a:p>
            <a:pPr algn="ctr">
              <a:defRPr/>
            </a:pPr>
            <a:r>
              <a:rPr lang="tr-TR" altLang="tr-TR" sz="800" b="1" dirty="0" smtClean="0">
                <a:solidFill>
                  <a:schemeClr val="bg1"/>
                </a:solidFill>
                <a:latin typeface="Arial Black" pitchFamily="34" charset="0"/>
                <a:cs typeface="Arial" pitchFamily="34" charset="0"/>
              </a:rPr>
              <a:t>B+Z+5</a:t>
            </a:r>
            <a:endParaRPr lang="tr-TR" altLang="tr-TR" sz="800" b="1" dirty="0">
              <a:solidFill>
                <a:schemeClr val="bg1"/>
              </a:solidFill>
              <a:latin typeface="Arial Black" pitchFamily="34" charset="0"/>
              <a:cs typeface="Arial" pitchFamily="34" charset="0"/>
            </a:endParaRPr>
          </a:p>
        </p:txBody>
      </p:sp>
      <p:pic>
        <p:nvPicPr>
          <p:cNvPr id="47" name="Picture 4" descr="C:\Users\İlker\Desktop\7dc2e4b0.png"/>
          <p:cNvPicPr>
            <a:picLocks noChangeAspect="1" noChangeArrowheads="1"/>
          </p:cNvPicPr>
          <p:nvPr/>
        </p:nvPicPr>
        <p:blipFill>
          <a:blip r:embed="rId7" cstate="print">
            <a:grayscl/>
          </a:blip>
          <a:srcRect/>
          <a:stretch>
            <a:fillRect/>
          </a:stretch>
        </p:blipFill>
        <p:spPr bwMode="auto">
          <a:xfrm rot="16200000">
            <a:off x="9279561" y="1559052"/>
            <a:ext cx="510905" cy="510905"/>
          </a:xfrm>
          <a:prstGeom prst="rect">
            <a:avLst/>
          </a:prstGeom>
          <a:noFill/>
          <a:scene3d>
            <a:camera prst="orthographicFront"/>
            <a:lightRig rig="balanced" dir="t"/>
          </a:scene3d>
        </p:spPr>
      </p:pic>
      <p:sp>
        <p:nvSpPr>
          <p:cNvPr id="48" name="Dikdörtgen 47"/>
          <p:cNvSpPr/>
          <p:nvPr/>
        </p:nvSpPr>
        <p:spPr>
          <a:xfrm rot="1357516">
            <a:off x="5007132" y="3801449"/>
            <a:ext cx="1168520" cy="338554"/>
          </a:xfrm>
          <a:prstGeom prst="rect">
            <a:avLst/>
          </a:prstGeom>
        </p:spPr>
        <p:txBody>
          <a:bodyPr wrap="square">
            <a:spAutoFit/>
          </a:bodyPr>
          <a:lstStyle/>
          <a:p>
            <a:pPr algn="ctr">
              <a:defRPr/>
            </a:pPr>
            <a:r>
              <a:rPr lang="tr-TR" altLang="tr-TR" sz="800" b="1" dirty="0" smtClean="0">
                <a:solidFill>
                  <a:srgbClr val="FFFF00"/>
                </a:solidFill>
                <a:latin typeface="Arial Black" pitchFamily="34" charset="0"/>
                <a:cs typeface="Arial" pitchFamily="34" charset="0"/>
              </a:rPr>
              <a:t>GB-(3+1)</a:t>
            </a:r>
          </a:p>
          <a:p>
            <a:pPr algn="ctr">
              <a:defRPr/>
            </a:pPr>
            <a:r>
              <a:rPr lang="tr-TR" altLang="tr-TR" sz="800" b="1" dirty="0" smtClean="0">
                <a:solidFill>
                  <a:srgbClr val="FFFF00"/>
                </a:solidFill>
                <a:latin typeface="Arial Black" pitchFamily="34" charset="0"/>
                <a:cs typeface="Arial" pitchFamily="34" charset="0"/>
              </a:rPr>
              <a:t>B+Z+3</a:t>
            </a:r>
            <a:endParaRPr lang="tr-TR" altLang="tr-TR" sz="800" b="1" dirty="0">
              <a:solidFill>
                <a:srgbClr val="FFFF00"/>
              </a:solidFill>
              <a:latin typeface="Arial Black" pitchFamily="34" charset="0"/>
              <a:cs typeface="Arial" pitchFamily="34" charset="0"/>
            </a:endParaRPr>
          </a:p>
        </p:txBody>
      </p:sp>
      <p:sp>
        <p:nvSpPr>
          <p:cNvPr id="49" name="Dikdörtgen 48"/>
          <p:cNvSpPr/>
          <p:nvPr/>
        </p:nvSpPr>
        <p:spPr>
          <a:xfrm rot="21080355">
            <a:off x="4607300" y="5456116"/>
            <a:ext cx="1168520" cy="338554"/>
          </a:xfrm>
          <a:prstGeom prst="rect">
            <a:avLst/>
          </a:prstGeom>
        </p:spPr>
        <p:txBody>
          <a:bodyPr wrap="square">
            <a:spAutoFit/>
          </a:bodyPr>
          <a:lstStyle/>
          <a:p>
            <a:pPr algn="ctr">
              <a:defRPr/>
            </a:pPr>
            <a:r>
              <a:rPr lang="tr-TR" altLang="tr-TR" sz="800" b="1" dirty="0" smtClean="0">
                <a:solidFill>
                  <a:srgbClr val="FFFF00"/>
                </a:solidFill>
                <a:latin typeface="Arial Black" pitchFamily="34" charset="0"/>
                <a:cs typeface="Arial" pitchFamily="34" charset="0"/>
              </a:rPr>
              <a:t>GB-(3+1)</a:t>
            </a:r>
          </a:p>
          <a:p>
            <a:pPr algn="ctr">
              <a:defRPr/>
            </a:pPr>
            <a:r>
              <a:rPr lang="tr-TR" altLang="tr-TR" sz="800" b="1" dirty="0" smtClean="0">
                <a:solidFill>
                  <a:srgbClr val="FFFF00"/>
                </a:solidFill>
                <a:latin typeface="Arial Black" pitchFamily="34" charset="0"/>
                <a:cs typeface="Arial" pitchFamily="34" charset="0"/>
              </a:rPr>
              <a:t>2B+Z+3</a:t>
            </a:r>
            <a:endParaRPr lang="tr-TR" altLang="tr-TR" sz="800" b="1" dirty="0">
              <a:solidFill>
                <a:srgbClr val="FFFF00"/>
              </a:solidFill>
              <a:latin typeface="Arial Black" pitchFamily="34" charset="0"/>
              <a:cs typeface="Arial" pitchFamily="34" charset="0"/>
            </a:endParaRPr>
          </a:p>
        </p:txBody>
      </p:sp>
      <p:sp>
        <p:nvSpPr>
          <p:cNvPr id="50" name="Dikdörtgen 49"/>
          <p:cNvSpPr/>
          <p:nvPr/>
        </p:nvSpPr>
        <p:spPr>
          <a:xfrm rot="20271030">
            <a:off x="5610220" y="5100362"/>
            <a:ext cx="1168520" cy="338554"/>
          </a:xfrm>
          <a:prstGeom prst="rect">
            <a:avLst/>
          </a:prstGeom>
        </p:spPr>
        <p:txBody>
          <a:bodyPr wrap="square">
            <a:spAutoFit/>
          </a:bodyPr>
          <a:lstStyle/>
          <a:p>
            <a:pPr algn="ctr">
              <a:defRPr/>
            </a:pPr>
            <a:r>
              <a:rPr lang="tr-TR" altLang="tr-TR" sz="800" b="1" dirty="0" smtClean="0">
                <a:solidFill>
                  <a:srgbClr val="FFFF00"/>
                </a:solidFill>
                <a:latin typeface="Arial Black" pitchFamily="34" charset="0"/>
                <a:cs typeface="Arial" pitchFamily="34" charset="0"/>
              </a:rPr>
              <a:t>GB-(3+1)</a:t>
            </a:r>
          </a:p>
          <a:p>
            <a:pPr algn="ctr">
              <a:defRPr/>
            </a:pPr>
            <a:r>
              <a:rPr lang="tr-TR" altLang="tr-TR" sz="800" b="1" dirty="0" smtClean="0">
                <a:solidFill>
                  <a:srgbClr val="FFFF00"/>
                </a:solidFill>
                <a:latin typeface="Arial Black" pitchFamily="34" charset="0"/>
                <a:cs typeface="Arial" pitchFamily="34" charset="0"/>
              </a:rPr>
              <a:t>2B+Z+3</a:t>
            </a:r>
            <a:endParaRPr lang="tr-TR" altLang="tr-TR" sz="800" b="1" dirty="0">
              <a:solidFill>
                <a:srgbClr val="FFFF00"/>
              </a:solidFill>
              <a:latin typeface="Arial Black" pitchFamily="34" charset="0"/>
              <a:cs typeface="Arial" pitchFamily="34" charset="0"/>
            </a:endParaRPr>
          </a:p>
        </p:txBody>
      </p:sp>
      <p:sp>
        <p:nvSpPr>
          <p:cNvPr id="51" name="Dikdörtgen 50"/>
          <p:cNvSpPr/>
          <p:nvPr/>
        </p:nvSpPr>
        <p:spPr>
          <a:xfrm rot="1573892">
            <a:off x="3654593" y="5296658"/>
            <a:ext cx="1168520" cy="338554"/>
          </a:xfrm>
          <a:prstGeom prst="rect">
            <a:avLst/>
          </a:prstGeom>
        </p:spPr>
        <p:txBody>
          <a:bodyPr wrap="square">
            <a:spAutoFit/>
          </a:bodyPr>
          <a:lstStyle/>
          <a:p>
            <a:pPr algn="ctr">
              <a:defRPr/>
            </a:pPr>
            <a:r>
              <a:rPr lang="tr-TR" altLang="tr-TR" sz="800" b="1" dirty="0" smtClean="0">
                <a:solidFill>
                  <a:schemeClr val="bg1"/>
                </a:solidFill>
                <a:latin typeface="Arial Black" pitchFamily="34" charset="0"/>
                <a:cs typeface="Arial" pitchFamily="34" charset="0"/>
              </a:rPr>
              <a:t>GK-(2+1)</a:t>
            </a:r>
          </a:p>
          <a:p>
            <a:pPr algn="ctr">
              <a:defRPr/>
            </a:pPr>
            <a:r>
              <a:rPr lang="tr-TR" altLang="tr-TR" sz="800" b="1" dirty="0" smtClean="0">
                <a:solidFill>
                  <a:schemeClr val="bg1"/>
                </a:solidFill>
                <a:latin typeface="Arial Black" pitchFamily="34" charset="0"/>
                <a:cs typeface="Arial" pitchFamily="34" charset="0"/>
              </a:rPr>
              <a:t>2B+Z+3</a:t>
            </a:r>
            <a:endParaRPr lang="tr-TR" altLang="tr-TR" sz="800" b="1" dirty="0">
              <a:solidFill>
                <a:schemeClr val="bg1"/>
              </a:solidFill>
              <a:latin typeface="Arial Black" pitchFamily="34" charset="0"/>
              <a:cs typeface="Arial" pitchFamily="34" charset="0"/>
            </a:endParaRPr>
          </a:p>
        </p:txBody>
      </p:sp>
      <p:sp>
        <p:nvSpPr>
          <p:cNvPr id="52" name="Dikdörtgen 51"/>
          <p:cNvSpPr/>
          <p:nvPr/>
        </p:nvSpPr>
        <p:spPr>
          <a:xfrm rot="19604794">
            <a:off x="6528834" y="4521293"/>
            <a:ext cx="1168520" cy="338554"/>
          </a:xfrm>
          <a:prstGeom prst="rect">
            <a:avLst/>
          </a:prstGeom>
        </p:spPr>
        <p:txBody>
          <a:bodyPr wrap="square">
            <a:spAutoFit/>
          </a:bodyPr>
          <a:lstStyle/>
          <a:p>
            <a:pPr algn="ctr">
              <a:defRPr/>
            </a:pPr>
            <a:r>
              <a:rPr lang="tr-TR" altLang="tr-TR" sz="800" b="1" dirty="0" smtClean="0">
                <a:solidFill>
                  <a:schemeClr val="bg1"/>
                </a:solidFill>
                <a:latin typeface="Arial Black" pitchFamily="34" charset="0"/>
                <a:cs typeface="Arial" pitchFamily="34" charset="0"/>
              </a:rPr>
              <a:t>GK-(2+1)</a:t>
            </a:r>
          </a:p>
          <a:p>
            <a:pPr algn="ctr">
              <a:defRPr/>
            </a:pPr>
            <a:r>
              <a:rPr lang="tr-TR" altLang="tr-TR" sz="800" b="1" dirty="0" smtClean="0">
                <a:solidFill>
                  <a:schemeClr val="bg1"/>
                </a:solidFill>
                <a:latin typeface="Arial Black" pitchFamily="34" charset="0"/>
                <a:cs typeface="Arial" pitchFamily="34" charset="0"/>
              </a:rPr>
              <a:t>2B+Z+3</a:t>
            </a:r>
            <a:endParaRPr lang="tr-TR" altLang="tr-TR" sz="800" b="1" dirty="0">
              <a:solidFill>
                <a:schemeClr val="bg1"/>
              </a:solidFill>
              <a:latin typeface="Arial Black" pitchFamily="34" charset="0"/>
              <a:cs typeface="Arial" pitchFamily="34" charset="0"/>
            </a:endParaRPr>
          </a:p>
        </p:txBody>
      </p:sp>
      <p:sp>
        <p:nvSpPr>
          <p:cNvPr id="53" name="Dikdörtgen 52"/>
          <p:cNvSpPr/>
          <p:nvPr/>
        </p:nvSpPr>
        <p:spPr>
          <a:xfrm rot="19604794">
            <a:off x="7296084" y="3924982"/>
            <a:ext cx="1168520" cy="338554"/>
          </a:xfrm>
          <a:prstGeom prst="rect">
            <a:avLst/>
          </a:prstGeom>
        </p:spPr>
        <p:txBody>
          <a:bodyPr wrap="square">
            <a:spAutoFit/>
          </a:bodyPr>
          <a:lstStyle/>
          <a:p>
            <a:pPr algn="ctr">
              <a:defRPr/>
            </a:pPr>
            <a:r>
              <a:rPr lang="tr-TR" altLang="tr-TR" sz="800" b="1" dirty="0" smtClean="0">
                <a:solidFill>
                  <a:schemeClr val="bg1"/>
                </a:solidFill>
                <a:latin typeface="Arial Black" pitchFamily="34" charset="0"/>
                <a:cs typeface="Arial" pitchFamily="34" charset="0"/>
              </a:rPr>
              <a:t>GK-(2+1)</a:t>
            </a:r>
          </a:p>
          <a:p>
            <a:pPr algn="ctr">
              <a:defRPr/>
            </a:pPr>
            <a:r>
              <a:rPr lang="tr-TR" altLang="tr-TR" sz="800" b="1" dirty="0" smtClean="0">
                <a:solidFill>
                  <a:schemeClr val="bg1"/>
                </a:solidFill>
                <a:latin typeface="Arial Black" pitchFamily="34" charset="0"/>
                <a:cs typeface="Arial" pitchFamily="34" charset="0"/>
              </a:rPr>
              <a:t>2B+Z+3</a:t>
            </a:r>
            <a:endParaRPr lang="tr-TR" altLang="tr-TR" sz="800" b="1" dirty="0">
              <a:solidFill>
                <a:schemeClr val="bg1"/>
              </a:solidFill>
              <a:latin typeface="Arial Black" pitchFamily="34" charset="0"/>
              <a:cs typeface="Arial" pitchFamily="34" charset="0"/>
            </a:endParaRPr>
          </a:p>
        </p:txBody>
      </p:sp>
      <p:sp>
        <p:nvSpPr>
          <p:cNvPr id="54" name="Dikdörtgen 53"/>
          <p:cNvSpPr/>
          <p:nvPr/>
        </p:nvSpPr>
        <p:spPr>
          <a:xfrm rot="20349902">
            <a:off x="7541601" y="5185228"/>
            <a:ext cx="1168520" cy="338554"/>
          </a:xfrm>
          <a:prstGeom prst="rect">
            <a:avLst/>
          </a:prstGeom>
        </p:spPr>
        <p:txBody>
          <a:bodyPr wrap="square">
            <a:spAutoFit/>
          </a:bodyPr>
          <a:lstStyle/>
          <a:p>
            <a:pPr algn="ctr">
              <a:defRPr/>
            </a:pPr>
            <a:r>
              <a:rPr lang="tr-TR" altLang="tr-TR" sz="800" b="1" dirty="0" smtClean="0">
                <a:solidFill>
                  <a:schemeClr val="bg1"/>
                </a:solidFill>
                <a:latin typeface="Arial Black" pitchFamily="34" charset="0"/>
                <a:cs typeface="Arial" pitchFamily="34" charset="0"/>
              </a:rPr>
              <a:t>GK-(2+1)</a:t>
            </a:r>
          </a:p>
          <a:p>
            <a:pPr algn="ctr">
              <a:defRPr/>
            </a:pPr>
            <a:r>
              <a:rPr lang="tr-TR" altLang="tr-TR" sz="800" b="1" dirty="0" smtClean="0">
                <a:solidFill>
                  <a:schemeClr val="bg1"/>
                </a:solidFill>
                <a:latin typeface="Arial Black" pitchFamily="34" charset="0"/>
                <a:cs typeface="Arial" pitchFamily="34" charset="0"/>
              </a:rPr>
              <a:t>2B+Z+3</a:t>
            </a:r>
            <a:endParaRPr lang="tr-TR" altLang="tr-TR" sz="800" b="1" dirty="0">
              <a:solidFill>
                <a:schemeClr val="bg1"/>
              </a:solidFill>
              <a:latin typeface="Arial Black" pitchFamily="34" charset="0"/>
              <a:cs typeface="Arial" pitchFamily="34" charset="0"/>
            </a:endParaRPr>
          </a:p>
        </p:txBody>
      </p:sp>
      <p:sp>
        <p:nvSpPr>
          <p:cNvPr id="55" name="Dikdörtgen 54"/>
          <p:cNvSpPr/>
          <p:nvPr/>
        </p:nvSpPr>
        <p:spPr>
          <a:xfrm rot="20054172">
            <a:off x="8350994" y="4819212"/>
            <a:ext cx="1168520" cy="338554"/>
          </a:xfrm>
          <a:prstGeom prst="rect">
            <a:avLst/>
          </a:prstGeom>
        </p:spPr>
        <p:txBody>
          <a:bodyPr wrap="square">
            <a:spAutoFit/>
          </a:bodyPr>
          <a:lstStyle/>
          <a:p>
            <a:pPr algn="ctr">
              <a:defRPr/>
            </a:pPr>
            <a:r>
              <a:rPr lang="tr-TR" altLang="tr-TR" sz="800" b="1" dirty="0" smtClean="0">
                <a:solidFill>
                  <a:schemeClr val="bg1"/>
                </a:solidFill>
                <a:latin typeface="Arial Black" pitchFamily="34" charset="0"/>
                <a:cs typeface="Arial" pitchFamily="34" charset="0"/>
              </a:rPr>
              <a:t>GK-(2+1)</a:t>
            </a:r>
          </a:p>
          <a:p>
            <a:pPr algn="ctr">
              <a:defRPr/>
            </a:pPr>
            <a:r>
              <a:rPr lang="tr-TR" altLang="tr-TR" sz="800" b="1" dirty="0" smtClean="0">
                <a:solidFill>
                  <a:schemeClr val="bg1"/>
                </a:solidFill>
                <a:latin typeface="Arial Black" pitchFamily="34" charset="0"/>
                <a:cs typeface="Arial" pitchFamily="34" charset="0"/>
              </a:rPr>
              <a:t>2B+Z+3</a:t>
            </a:r>
            <a:endParaRPr lang="tr-TR" altLang="tr-TR" sz="800" b="1" dirty="0">
              <a:solidFill>
                <a:schemeClr val="bg1"/>
              </a:solidFill>
              <a:latin typeface="Arial Black" pitchFamily="34" charset="0"/>
              <a:cs typeface="Arial" pitchFamily="34" charset="0"/>
            </a:endParaRPr>
          </a:p>
        </p:txBody>
      </p:sp>
    </p:spTree>
  </p:cSld>
  <p:clrMapOvr>
    <a:masterClrMapping/>
  </p:clrMapOvr>
  <p:transition spd="slow">
    <p:randomBa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78" y="1632248"/>
            <a:ext cx="12841578" cy="7223387"/>
          </a:xfrm>
          <a:prstGeom prst="rect">
            <a:avLst/>
          </a:prstGeom>
          <a:ln>
            <a:noFill/>
          </a:ln>
          <a:effectLst>
            <a:softEdge rad="112500"/>
          </a:effectLst>
        </p:spPr>
      </p:pic>
      <p:pic>
        <p:nvPicPr>
          <p:cNvPr id="10" name="Resim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ikdörtgen 11"/>
          <p:cNvSpPr/>
          <p:nvPr/>
        </p:nvSpPr>
        <p:spPr>
          <a:xfrm>
            <a:off x="9425136" y="302931"/>
            <a:ext cx="3406510" cy="461665"/>
          </a:xfrm>
          <a:prstGeom prst="rect">
            <a:avLst/>
          </a:prstGeom>
        </p:spPr>
        <p:txBody>
          <a:bodyPr wrap="none">
            <a:spAutoFit/>
          </a:bodyPr>
          <a:lstStyle/>
          <a:p>
            <a:pPr>
              <a:defRPr/>
            </a:pPr>
            <a:r>
              <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rPr>
              <a:t>SAHA GÖRÜNÜŞLERİ</a:t>
            </a:r>
          </a:p>
        </p:txBody>
      </p:sp>
      <p:sp>
        <p:nvSpPr>
          <p:cNvPr id="13" name="Dikdörtgen 12"/>
          <p:cNvSpPr/>
          <p:nvPr/>
        </p:nvSpPr>
        <p:spPr>
          <a:xfrm>
            <a:off x="9433157" y="706344"/>
            <a:ext cx="2082621" cy="369332"/>
          </a:xfrm>
          <a:prstGeom prst="rect">
            <a:avLst/>
          </a:prstGeom>
        </p:spPr>
        <p:txBody>
          <a:bodyPr wrap="none">
            <a:spAutoFit/>
          </a:bodyPr>
          <a:lstStyle/>
          <a:p>
            <a:pPr>
              <a:defRPr/>
            </a:pPr>
            <a:r>
              <a:rPr lang="tr-TR" sz="18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MEVCUT DURUM</a:t>
            </a:r>
            <a:endParaRPr lang="tr-TR" sz="1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Dikdörtgen 6"/>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630502993"/>
      </p:ext>
    </p:extLst>
  </p:cSld>
  <p:clrMapOvr>
    <a:masterClrMapping/>
  </p:clrMapOvr>
  <p:transition spd="slow">
    <p:randomBa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ikdörtgen 11"/>
          <p:cNvSpPr/>
          <p:nvPr/>
        </p:nvSpPr>
        <p:spPr>
          <a:xfrm>
            <a:off x="9425136" y="302931"/>
            <a:ext cx="3406510" cy="461665"/>
          </a:xfrm>
          <a:prstGeom prst="rect">
            <a:avLst/>
          </a:prstGeom>
        </p:spPr>
        <p:txBody>
          <a:bodyPr wrap="none">
            <a:spAutoFit/>
          </a:bodyPr>
          <a:lstStyle/>
          <a:p>
            <a:pPr>
              <a:defRPr/>
            </a:pPr>
            <a:r>
              <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rPr>
              <a:t>SAHA GÖRÜNÜŞLERİ</a:t>
            </a:r>
          </a:p>
        </p:txBody>
      </p:sp>
      <p:sp>
        <p:nvSpPr>
          <p:cNvPr id="13" name="Dikdörtgen 12"/>
          <p:cNvSpPr/>
          <p:nvPr/>
        </p:nvSpPr>
        <p:spPr>
          <a:xfrm>
            <a:off x="9433157" y="706344"/>
            <a:ext cx="1838965" cy="369332"/>
          </a:xfrm>
          <a:prstGeom prst="rect">
            <a:avLst/>
          </a:prstGeom>
        </p:spPr>
        <p:txBody>
          <a:bodyPr wrap="none">
            <a:spAutoFit/>
          </a:bodyPr>
          <a:lstStyle/>
          <a:p>
            <a:pPr>
              <a:defRPr/>
            </a:pPr>
            <a:r>
              <a:rPr lang="tr-TR" sz="18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ÖNERİ DURUM</a:t>
            </a:r>
            <a:endParaRPr lang="tr-TR" sz="1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Dikdörtgen 7"/>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77" y="1632248"/>
            <a:ext cx="12841576" cy="7223387"/>
          </a:xfrm>
          <a:prstGeom prst="rect">
            <a:avLst/>
          </a:prstGeom>
          <a:ln>
            <a:noFill/>
          </a:ln>
          <a:effectLst>
            <a:softEdge rad="112500"/>
          </a:effectLst>
        </p:spPr>
      </p:pic>
    </p:spTree>
    <p:extLst>
      <p:ext uri="{BB962C8B-B14F-4D97-AF65-F5344CB8AC3E}">
        <p14:creationId xmlns:p14="http://schemas.microsoft.com/office/powerpoint/2010/main" val="1784414806"/>
      </p:ext>
    </p:extLst>
  </p:cSld>
  <p:clrMapOvr>
    <a:masterClrMapping/>
  </p:clrMapOvr>
  <p:transition spd="slow">
    <p:randomBa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35" y="1704256"/>
            <a:ext cx="12673409" cy="7128792"/>
          </a:xfrm>
          <a:prstGeom prst="rect">
            <a:avLst/>
          </a:prstGeom>
          <a:ln>
            <a:noFill/>
          </a:ln>
          <a:effectLst>
            <a:softEdge rad="112500"/>
          </a:effectLst>
        </p:spPr>
      </p:pic>
      <p:pic>
        <p:nvPicPr>
          <p:cNvPr id="10" name="Resim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ikdörtgen 11"/>
          <p:cNvSpPr/>
          <p:nvPr/>
        </p:nvSpPr>
        <p:spPr>
          <a:xfrm>
            <a:off x="9425136" y="302931"/>
            <a:ext cx="3406510" cy="461665"/>
          </a:xfrm>
          <a:prstGeom prst="rect">
            <a:avLst/>
          </a:prstGeom>
        </p:spPr>
        <p:txBody>
          <a:bodyPr wrap="none">
            <a:spAutoFit/>
          </a:bodyPr>
          <a:lstStyle/>
          <a:p>
            <a:pPr>
              <a:defRPr/>
            </a:pPr>
            <a:r>
              <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rPr>
              <a:t>SAHA GÖRÜNÜŞLERİ</a:t>
            </a:r>
          </a:p>
        </p:txBody>
      </p:sp>
      <p:sp>
        <p:nvSpPr>
          <p:cNvPr id="13" name="Dikdörtgen 12"/>
          <p:cNvSpPr/>
          <p:nvPr/>
        </p:nvSpPr>
        <p:spPr>
          <a:xfrm>
            <a:off x="9433157" y="706344"/>
            <a:ext cx="2082621" cy="369332"/>
          </a:xfrm>
          <a:prstGeom prst="rect">
            <a:avLst/>
          </a:prstGeom>
        </p:spPr>
        <p:txBody>
          <a:bodyPr wrap="none">
            <a:spAutoFit/>
          </a:bodyPr>
          <a:lstStyle/>
          <a:p>
            <a:pPr>
              <a:defRPr/>
            </a:pPr>
            <a:r>
              <a:rPr lang="tr-TR" sz="18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MEVCUT DURUM</a:t>
            </a:r>
            <a:endParaRPr lang="tr-TR" sz="1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Dikdörtgen 6"/>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390507"/>
      </p:ext>
    </p:extLst>
  </p:cSld>
  <p:clrMapOvr>
    <a:masterClrMapping/>
  </p:clrMapOvr>
  <p:transition spd="slow">
    <p:randomBa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8000" contrast="-20000"/>
                    </a14:imgEffect>
                  </a14:imgLayer>
                </a14:imgProps>
              </a:ext>
            </a:extLst>
          </a:blip>
          <a:stretch>
            <a:fillRect/>
          </a:stretch>
        </p:blipFill>
        <p:spPr bwMode="auto">
          <a:xfrm>
            <a:off x="143864" y="192088"/>
            <a:ext cx="272080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ikdörtgen 11"/>
          <p:cNvSpPr/>
          <p:nvPr/>
        </p:nvSpPr>
        <p:spPr>
          <a:xfrm>
            <a:off x="9425136" y="302931"/>
            <a:ext cx="3406510" cy="461665"/>
          </a:xfrm>
          <a:prstGeom prst="rect">
            <a:avLst/>
          </a:prstGeom>
        </p:spPr>
        <p:txBody>
          <a:bodyPr wrap="none">
            <a:spAutoFit/>
          </a:bodyPr>
          <a:lstStyle/>
          <a:p>
            <a:pPr>
              <a:defRPr/>
            </a:pPr>
            <a:r>
              <a:rPr lang="tr-TR" sz="2400" b="1" dirty="0">
                <a:solidFill>
                  <a:schemeClr val="bg2"/>
                </a:solidFill>
                <a:effectLst>
                  <a:outerShdw blurRad="38100" dist="38100" dir="2700000" algn="tl">
                    <a:srgbClr val="000000">
                      <a:alpha val="43137"/>
                    </a:srgbClr>
                  </a:outerShdw>
                </a:effectLst>
                <a:latin typeface="Arial" pitchFamily="34" charset="0"/>
                <a:cs typeface="Arial" pitchFamily="34" charset="0"/>
              </a:rPr>
              <a:t>SAHA GÖRÜNÜŞLERİ</a:t>
            </a:r>
          </a:p>
        </p:txBody>
      </p:sp>
      <p:sp>
        <p:nvSpPr>
          <p:cNvPr id="13" name="Dikdörtgen 12"/>
          <p:cNvSpPr/>
          <p:nvPr/>
        </p:nvSpPr>
        <p:spPr>
          <a:xfrm>
            <a:off x="9433157" y="706344"/>
            <a:ext cx="1838965" cy="369332"/>
          </a:xfrm>
          <a:prstGeom prst="rect">
            <a:avLst/>
          </a:prstGeom>
        </p:spPr>
        <p:txBody>
          <a:bodyPr wrap="none">
            <a:spAutoFit/>
          </a:bodyPr>
          <a:lstStyle/>
          <a:p>
            <a:pPr>
              <a:defRPr/>
            </a:pPr>
            <a:r>
              <a:rPr lang="tr-TR" sz="18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ÖNERİ DURUM</a:t>
            </a:r>
            <a:endParaRPr lang="tr-TR" sz="1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Dikdörtgen 7"/>
          <p:cNvSpPr/>
          <p:nvPr/>
        </p:nvSpPr>
        <p:spPr>
          <a:xfrm>
            <a:off x="1967029" y="9211126"/>
            <a:ext cx="8784194"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altLang="tr-TR"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“AFYON İLİ EMİRDAĞ İLÇESİ 174 KONUT + 2 KD ”</a:t>
            </a:r>
            <a:endParaRPr lang="tr-TR"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5" y="1704256"/>
            <a:ext cx="12673408" cy="7128792"/>
          </a:xfrm>
          <a:prstGeom prst="rect">
            <a:avLst/>
          </a:prstGeom>
          <a:ln>
            <a:noFill/>
          </a:ln>
          <a:effectLst>
            <a:softEdge rad="112500"/>
          </a:effectLst>
        </p:spPr>
      </p:pic>
    </p:spTree>
    <p:extLst>
      <p:ext uri="{BB962C8B-B14F-4D97-AF65-F5344CB8AC3E}">
        <p14:creationId xmlns:p14="http://schemas.microsoft.com/office/powerpoint/2010/main" val="1497345285"/>
      </p:ext>
    </p:extLst>
  </p:cSld>
  <p:clrMapOvr>
    <a:masterClrMapping/>
  </p:clrMapOvr>
  <p:transition spd="slow">
    <p:randomBa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9"/>
</p:tagLst>
</file>

<file path=ppt/tags/tag2.xml><?xml version="1.0" encoding="utf-8"?>
<p:tagLst xmlns:a="http://schemas.openxmlformats.org/drawingml/2006/main" xmlns:r="http://schemas.openxmlformats.org/officeDocument/2006/relationships" xmlns:p="http://schemas.openxmlformats.org/presentationml/2006/main">
  <p:tag name="TİMİNG" val="|3.9"/>
</p:tagLst>
</file>

<file path=ppt/tags/tag3.xml><?xml version="1.0" encoding="utf-8"?>
<p:tagLst xmlns:a="http://schemas.openxmlformats.org/drawingml/2006/main" xmlns:r="http://schemas.openxmlformats.org/officeDocument/2006/relationships" xmlns:p="http://schemas.openxmlformats.org/presentationml/2006/main">
  <p:tag name="TİMİNG" val="|3.9"/>
</p:tagLst>
</file>

<file path=ppt/tags/tag4.xml><?xml version="1.0" encoding="utf-8"?>
<p:tagLst xmlns:a="http://schemas.openxmlformats.org/drawingml/2006/main" xmlns:r="http://schemas.openxmlformats.org/officeDocument/2006/relationships" xmlns:p="http://schemas.openxmlformats.org/presentationml/2006/main">
  <p:tag name="TİMİNG" val="|3.9"/>
</p:tagLst>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13299</TotalTime>
  <Words>629</Words>
  <Application>Microsoft Office PowerPoint</Application>
  <PresentationFormat>A3 Kağıt (297x420 mm)</PresentationFormat>
  <Paragraphs>111</Paragraphs>
  <Slides>22</Slides>
  <Notes>22</Notes>
  <HiddenSlides>0</HiddenSlides>
  <MMClips>0</MMClips>
  <ScaleCrop>false</ScaleCrop>
  <HeadingPairs>
    <vt:vector size="4" baseType="variant">
      <vt:variant>
        <vt:lpstr>Tema</vt:lpstr>
      </vt:variant>
      <vt:variant>
        <vt:i4>1</vt:i4>
      </vt:variant>
      <vt:variant>
        <vt:lpstr>Slayt Başlıkları</vt:lpstr>
      </vt:variant>
      <vt:variant>
        <vt:i4>22</vt:i4>
      </vt:variant>
    </vt:vector>
  </HeadingPairs>
  <TitlesOfParts>
    <vt:vector size="23" baseType="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hp</dc:creator>
  <cp:lastModifiedBy>user</cp:lastModifiedBy>
  <cp:revision>973</cp:revision>
  <dcterms:created xsi:type="dcterms:W3CDTF">2015-01-13T09:44:27Z</dcterms:created>
  <dcterms:modified xsi:type="dcterms:W3CDTF">2021-06-15T08:34:06Z</dcterms:modified>
</cp:coreProperties>
</file>